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71" d="100"/>
          <a:sy n="7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2019-7-7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15136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2019-7-7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1079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13253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20771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2332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90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58826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863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915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40681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54903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428098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298902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11769766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75677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756583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145720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127050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68310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651063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9890000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0481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79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6715499" y="4871839"/>
            <a:ext cx="3964305" cy="35813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FFFFFF"/>
                </a:solidFill>
                <a:latin typeface="Heiti SC" pitchFamily="0" charset="-122"/>
                <a:ea typeface="Heiti SC" pitchFamily="0" charset="-122"/>
                <a:cs typeface="Verdana" pitchFamily="0" charset="0"/>
              </a:rPr>
              <a:t>微信</a:t>
            </a:r>
            <a:r>
              <a:rPr lang="en-US" altLang="zh-CN" sz="1800" b="0" i="0" u="none" strike="noStrike" kern="1200" cap="none" spc="0" baseline="0">
                <a:solidFill>
                  <a:srgbClr val="FFFFFF"/>
                </a:solidFill>
                <a:latin typeface="Heiti SC" pitchFamily="0" charset="-122"/>
                <a:ea typeface="Heiti SC" pitchFamily="0" charset="-122"/>
                <a:cs typeface="Verdana" pitchFamily="0" charset="0"/>
              </a:rPr>
              <a:t>web</a:t>
            </a:r>
            <a:r>
              <a:rPr lang="zh-CN" altLang="en-US" sz="1800" b="0" i="0" u="none" strike="noStrike" kern="1200" cap="none" spc="0" baseline="0">
                <a:solidFill>
                  <a:srgbClr val="FFFFFF"/>
                </a:solidFill>
                <a:latin typeface="Heiti SC" pitchFamily="0" charset="-122"/>
                <a:ea typeface="Heiti SC" pitchFamily="0" charset="-122"/>
                <a:cs typeface="Verdana" pitchFamily="0" charset="0"/>
              </a:rPr>
              <a:t>开发者工具的安装与项目创建</a:t>
            </a:r>
            <a:endParaRPr lang="zh-CN" altLang="en-US" sz="1800" b="0" i="0" u="none" strike="noStrike" kern="1200" cap="none" spc="0" baseline="0">
              <a:solidFill>
                <a:srgbClr val="FFFFFF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64259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开发工具的安装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6025514" y="29813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547485" y="2983864"/>
            <a:ext cx="3987800" cy="57657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微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信第一个项目的创建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65022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信开发者工具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ubTitle" idx="1"/>
          </p:nvPr>
        </p:nvSpPr>
        <p:spPr>
          <a:xfrm rot="0">
            <a:off x="1300826" y="1329055"/>
            <a:ext cx="9144000" cy="407101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工具下载和安装注意事项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打开微信公众平台 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|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小程序 首页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-&gt;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找到菜单栏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-&gt;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工具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-&gt;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找到“微信开发者工具”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-&gt;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点击进入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pic>
        <p:nvPicPr>
          <p:cNvPr id="4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23468" y="3364563"/>
            <a:ext cx="7745063" cy="1993338"/>
          </a:xfrm>
          <a:prstGeom prst="rect"/>
          <a:noFill/>
          <a:ln w="9525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01343919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下载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软件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4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95971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根据自己电脑情况下载不同系统支持的软件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页面底部是软件的最新更新信息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pic>
        <p:nvPicPr>
          <p:cNvPr id="4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330281" y="2330248"/>
            <a:ext cx="5775557" cy="3671012"/>
          </a:xfrm>
          <a:prstGeom prst="rect"/>
          <a:noFill/>
          <a:ln w="9525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28303769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登录软件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504315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现场演示登录并创建一个带有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Demo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完整的项目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pic>
        <p:nvPicPr>
          <p:cNvPr id="4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872020" y="1990183"/>
            <a:ext cx="5924550" cy="4165599"/>
          </a:xfrm>
          <a:prstGeom prst="rect"/>
          <a:noFill/>
          <a:ln w="9525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75049976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演示微信小程序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Demo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示例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4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7261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183</cp:revision>
  <dcterms:created xsi:type="dcterms:W3CDTF">2018-08-14T06:54:00Z</dcterms:created>
  <dcterms:modified xsi:type="dcterms:W3CDTF">2019-07-07T14:36:48Z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