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89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1210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9038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2751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2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698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100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9579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1070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0277823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8392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094296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3819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593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3075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9650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296083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9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29450" y="4695348"/>
            <a:ext cx="3532186" cy="7223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微信小程序开发框架介绍与</a:t>
            </a: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Demo</a:t>
            </a: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代码认识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9004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4" y="1815464"/>
            <a:ext cx="5212715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信小程序开发框架项目保存与移植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768118"/>
            <a:ext cx="521970" cy="7007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547484" y="2770924"/>
            <a:ext cx="5212715" cy="6976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信小程序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Demo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92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信小程序开发框架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300826" y="165606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创建项目后系统自带创建简介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现场逐一讲解项目目录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结合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HTML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CSS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javascript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讲解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项目的保存和删除，移植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8350" y="570230"/>
            <a:ext cx="3106737" cy="5508624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0519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182</cp:revision>
  <dcterms:created xsi:type="dcterms:W3CDTF">2018-08-14T06:54:00Z</dcterms:created>
  <dcterms:modified xsi:type="dcterms:W3CDTF">2019-07-25T03:54:07Z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