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07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4196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507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127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0111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079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751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6162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2874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775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0943341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0565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43282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4704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5658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3936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583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65422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21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207250" y="4695348"/>
            <a:ext cx="3532188" cy="7223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微信小程序配置文件</a:t>
            </a: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app.json</a:t>
            </a: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代码编写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221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配置文件代码编写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50915" y="27273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58586" y="2710815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底部触摸栏代码编写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49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配置文件代码编写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554468"/>
            <a:ext cx="9144000" cy="40710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App.json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文件代码编写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windows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代码编写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Page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代码编写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单个页面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JS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编写原理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自定义页面的框架设定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54563" y="1319850"/>
            <a:ext cx="6219825" cy="4540250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50441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底部触摸栏编码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11976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制作页面底部的触摸栏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注意：图标的运用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40188" y="2706688"/>
            <a:ext cx="6627812" cy="3297236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8724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2019-07-07T15:53:15Z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