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4" d="100"/>
          <a:sy n="74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2019-7-8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785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4613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6863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4712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0046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4009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641143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85249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7089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13649589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7871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61945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967826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0923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2345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02377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3672225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480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029450" y="4695348"/>
            <a:ext cx="3532187" cy="7223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新页面的创建和页面代码组成结构</a:t>
            </a:r>
            <a:endParaRPr lang="zh-CN" altLang="en-US" sz="2400" b="0" i="0" u="none" strike="noStrike" kern="1200" cap="none" spc="0" baseline="0">
              <a:solidFill>
                <a:srgbClr val="FFFFFF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7296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信新页面的创建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11957" y="2510567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448204" y="2558415"/>
            <a:ext cx="3987800" cy="57657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组成页面的不同文件结构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3294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新页面的创建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859268"/>
            <a:ext cx="9144000" cy="40710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信新页面的创建方式有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3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种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1.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从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app.json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文件开始创建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2.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单个文件逐一创建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3.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删除文件后的编译自动创建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新页面创建的层次关系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1.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所有页面都在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pages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文件中，也可以自行定位于自定义的其他文件，比如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page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2.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在一个文件夹中创建一个页面（创建简单，代码清晰）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3.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在一个文件夹中创建多个页面（层次清晰）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460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组成页面结构的不同文件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1228725" y="1476375"/>
            <a:ext cx="9732963" cy="45164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WXML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-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&gt;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HTML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WXSS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-&gt;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CSS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JS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-&gt; Javascript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JSON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-&gt;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Javascript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（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json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对象）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App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-&gt;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application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228600" indent="-22860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编码要求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不能直接使用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HTML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文件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可以全部使用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CSS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文件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Js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脚本文件没有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Window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对象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8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7242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183</cp:revision>
  <dcterms:created xsi:type="dcterms:W3CDTF">2018-08-14T06:54:00Z</dcterms:created>
  <dcterms:modified xsi:type="dcterms:W3CDTF">2019-07-07T16:47:25Z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