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287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080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955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118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24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083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9673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897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7443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88014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478516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805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649418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5904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7960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9586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89871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141889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424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8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131040" y="4802743"/>
            <a:ext cx="3392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微信小程序生命周期与调试步骤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94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信小程序的生命周期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76315" y="2565400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483986" y="2596514"/>
            <a:ext cx="3987800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信小程序的调试步骤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4907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信小程序的生命周期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028700" y="1921509"/>
            <a:ext cx="10658474" cy="321405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微信小程序每个页面存在生命周期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onLaunch -&gt;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onload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 生命周期函数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监听页面加载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onReady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生命周期函数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监听页面初次渲染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onShow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生命周期函数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 监听页面显示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onHide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生命周期函数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监听页面隐藏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onUnload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生命周期函数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–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监听页面卸载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onPullDownRefresh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页面监听相关处理函数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–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监听用户下拉动作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onReachBottom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页面上拉触底事件的处理函数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onShareAppMessage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-&gt;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用户点击右上角分享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4062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微信小程序的调试步骤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1335088" y="1727200"/>
            <a:ext cx="9732963" cy="400208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逻辑代码调式方法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控制台显示方式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console.log()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console.info()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弹出框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(API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框架时介绍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模拟，真机调式模式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点击编译，预览，真机调试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4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431213" y="3016250"/>
            <a:ext cx="2536824" cy="1030288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9160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183</cp:revision>
  <dcterms:created xsi:type="dcterms:W3CDTF">2018-08-14T06:54:00Z</dcterms:created>
  <dcterms:modified xsi:type="dcterms:W3CDTF">2019-07-08T01:36:46Z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