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1092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82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055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4278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941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508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07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1386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3171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5054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23710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4307643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220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4501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5209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9579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8960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5031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451537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54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8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曹圣捷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246455" y="4802743"/>
            <a:ext cx="31642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微信小程序的上线审核和发布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6213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5078459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信小程序发布步骤与发布版本划分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898386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900926"/>
            <a:ext cx="5078459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微信小程序的审核机制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2111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信小程序的发布步骤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144797" y="1329055"/>
            <a:ext cx="9143999" cy="40710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信小程序开发完成后的测试及发布上传操作：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测试号：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APPID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：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45760" y="2723763"/>
            <a:ext cx="9543823" cy="989821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4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42654" y="4419532"/>
            <a:ext cx="11266059" cy="890262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7976308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功能简介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533148"/>
            <a:ext cx="9144000" cy="447576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编译：对已有代码做保存、更新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预</a:t>
            </a: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览：系统生成二维码，用手机微信扫码后可以在移动端看见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真</a:t>
            </a: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机调试：同样生成二维码，在手机端可以查看运行，同时在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PC</a:t>
            </a: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端有调试结果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切后台：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清缓存：清除各种在运行期间所遗留下的缓存文件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版本管理：借助于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git</a:t>
            </a: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，完成对当前微信小程序版本的控制，可以做任何版本控制。如推送，抓取等，同时也可以建立分支和合并分支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社区：互联网跳转链接，跳转到微信小程序论坛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测试号：互联网跳转链接，跳转微信开放文档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</a:t>
            </a: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测试号申请页面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上传（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APPID</a:t>
            </a:r>
            <a: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才有）：提供上传代码至微信开放平台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2059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微信小程序的发布步骤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ubTitle" idx="1"/>
          </p:nvPr>
        </p:nvSpPr>
        <p:spPr>
          <a:xfrm rot="0">
            <a:off x="1169437" y="1701099"/>
            <a:ext cx="9144001" cy="41585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点击“上传” 按钮，上传微信公众平台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注意：只有在有正式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APPID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的情况下才有此按钮，测试环境是没有的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.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打开微信公众平台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点击“提交审核”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3.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三种状态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开发版本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审核版本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线上版本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同时也对应三种权限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961956" y="2799181"/>
            <a:ext cx="5845028" cy="3060442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53871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7253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189</cp:revision>
  <dcterms:created xsi:type="dcterms:W3CDTF">2018-08-14T06:54:00Z</dcterms:created>
  <dcterms:modified xsi:type="dcterms:W3CDTF">2019-07-08T03:03:25Z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