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2019-7-8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3243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3238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3576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4986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5013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9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2231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89591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3088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95006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82128350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4792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379033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4973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7991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2566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67152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110437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64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hyperlink" Target="https://developers.weixin.qq.com/miniprogram/dev/component/text.html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417661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108322" y="4695348"/>
            <a:ext cx="3532187" cy="72231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微信小程序框架组件</a:t>
            </a: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view</a:t>
            </a:r>
            <a: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，</a:t>
            </a: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swiper</a:t>
            </a:r>
            <a: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的运用</a:t>
            </a:r>
            <a:endParaRPr lang="zh-CN" altLang="en-US" sz="2400" b="0" i="0" u="none" strike="noStrike" kern="1200" cap="none" spc="0" baseline="0">
              <a:solidFill>
                <a:srgbClr val="FFFFFF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9130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程序基础组件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view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和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swiper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小程序制作搜狐新闻轮播图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7310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小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程序基础组件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082341" y="1828800"/>
            <a:ext cx="9585660" cy="365300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View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组件介绍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等价于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Div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属性观察 微信在线字典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swiper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组件介绍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可以起到滑块效果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2" marL="9144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Swiper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-item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格式操作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属性观察 </a:t>
            </a:r>
            <a:r>
              <a:rPr lang="zh-CN" altLang="en-US" sz="1600" b="1" i="0" u="sng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  <a:hlinkClick r:id="rId1"/>
              </a:rPr>
              <a:t>微信在线字典</a:t>
            </a:r>
            <a:endParaRPr lang="en-US" altLang="zh-CN" sz="1600" b="1" i="0" u="sng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2856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案例演示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94093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现场制作一个示例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搜狐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新闻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app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首页轮播图效果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4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95328" y="1164812"/>
            <a:ext cx="2895238" cy="4095238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8126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7248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183</cp:revision>
  <dcterms:created xsi:type="dcterms:W3CDTF">2018-08-14T06:54:00Z</dcterms:created>
  <dcterms:modified xsi:type="dcterms:W3CDTF">2019-07-08T06:15:55Z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