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handoutMasterIdLst>
    <p:handoutMasterId r:id="rId3"/>
  </p:handoutMasterIdLst>
  <p:sldIdLst>
    <p:sldId id="256" r:id="rId5"/>
    <p:sldId id="257" r:id="rId6"/>
    <p:sldId id="258" r:id="rId7"/>
    <p:sldId id="259" r:id="rId8"/>
  </p:sldIdLst>
  <p:sldSz cx="12192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986" autoAdjust="0"/>
    <p:restoredTop sz="99500" autoAdjust="0"/>
  </p:normalViewPr>
  <p:slideViewPr>
    <p:cSldViewPr snapToGrid="0">
      <p:cViewPr varScale="1">
        <p:scale>
          <a:sx n="67" d="100"/>
          <a:sy n="67" d="100"/>
        </p:scale>
        <p:origin x="0" y="0"/>
      </p:cViewPr>
      <p:guideLst/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theme" Target="theme/theme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1" name="文本框"/>
          <p:cNvSpPr>
            <a:spLocks noGrp="1"/>
          </p:cNvSpPr>
          <p:nvPr>
            <p:ph type="dt" idx="1"/>
          </p:nvPr>
        </p:nvSpPr>
        <p:spPr>
          <a:xfrm rot="0">
            <a:off x="4023812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zh-CN" altLang="en-US" sz="1245">
                <a:latin typeface="Calibri" pitchFamily="0" charset="0"/>
                <a:ea typeface="宋体" pitchFamily="0" charset="0"/>
                <a:cs typeface="Calibri" pitchFamily="0" charset="0"/>
              </a:rPr>
              <a:t>2019-7-8</a:t>
            </a:fld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2" name="文本框"/>
          <p:cNvSpPr>
            <a:spLocks noGrp="1"/>
          </p:cNvSpPr>
          <p:nvPr>
            <p:ph type="ftr" idx="2"/>
          </p:nvPr>
        </p:nvSpPr>
        <p:spPr>
          <a:xfrm rot="0">
            <a:off x="0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sldNum" idx="3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45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877180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 rot="0">
            <a:off x="4023812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zh-CN" altLang="en-US" sz="1200">
                <a:latin typeface="Calibri" pitchFamily="0" charset="0"/>
                <a:ea typeface="宋体" pitchFamily="0" charset="0"/>
                <a:cs typeface="Calibri" pitchFamily="0" charset="0"/>
              </a:rPr>
              <a:t>2019-7-8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81583" y="1279287"/>
            <a:ext cx="6140577" cy="34540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7" name="文本框"/>
          <p:cNvSpPr>
            <a:spLocks noGrp="1"/>
          </p:cNvSpPr>
          <p:nvPr>
            <p:ph type="body" idx="3"/>
          </p:nvPr>
        </p:nvSpPr>
        <p:spPr>
          <a:xfrm rot="0">
            <a:off x="710375" y="4925254"/>
            <a:ext cx="5682996" cy="402975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 rot="0">
            <a:off x="0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355038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1pPr>
    <a:lvl2pPr marL="457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2pPr>
    <a:lvl3pPr marL="914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3pPr>
    <a:lvl4pPr marL="13716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4pPr>
    <a:lvl5pPr marL="18288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825245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148673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772611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670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单击此处编辑母版标题样式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2" name="文本框"/>
          <p:cNvSpPr>
            <a:spLocks noGrp="1"/>
          </p:cNvSpPr>
          <p:nvPr>
            <p:ph type="subTitle" idx="1"/>
          </p:nvPr>
        </p:nvSpPr>
        <p:spPr>
          <a:xfrm rot="0">
            <a:off x="1524000" y="1850390"/>
            <a:ext cx="9144000" cy="64198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单击此处编辑母版副标题样式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3" name="矩形"/>
          <p:cNvSpPr>
            <a:spLocks/>
          </p:cNvSpPr>
          <p:nvPr/>
        </p:nvSpPr>
        <p:spPr>
          <a:xfrm rot="0">
            <a:off x="838200" y="0"/>
            <a:ext cx="471169" cy="1205865"/>
          </a:xfrm>
          <a:prstGeom prst="rect"/>
          <a:solidFill>
            <a:srgbClr val="262626"/>
          </a:solidFill>
          <a:ln w="12700" cmpd="sng" cap="flat">
            <a:solidFill>
              <a:srgbClr val="41719C"/>
            </a:solidFill>
            <a:prstDash val="solid"/>
            <a:miter/>
          </a:ln>
        </p:spPr>
      </p:sp>
      <p:grpSp>
        <p:nvGrpSpPr>
          <p:cNvPr id="37" name="组合"/>
          <p:cNvGrpSpPr>
            <a:grpSpLocks/>
          </p:cNvGrpSpPr>
          <p:nvPr/>
        </p:nvGrpSpPr>
        <p:grpSpPr>
          <a:xfrm>
            <a:off x="4444" y="6146165"/>
            <a:ext cx="12183744" cy="438785"/>
            <a:chOff x="4444" y="6146165"/>
            <a:chExt cx="12183744" cy="438785"/>
          </a:xfrm>
        </p:grpSpPr>
        <p:sp>
          <p:nvSpPr>
            <p:cNvPr id="34" name="矩形"/>
            <p:cNvSpPr>
              <a:spLocks/>
            </p:cNvSpPr>
            <p:nvPr/>
          </p:nvSpPr>
          <p:spPr>
            <a:xfrm rot="0">
              <a:off x="4444" y="6340475"/>
              <a:ext cx="8999855" cy="43179"/>
            </a:xfrm>
            <a:prstGeom prst="rect"/>
            <a:solidFill>
              <a:srgbClr val="262626"/>
            </a:solidFill>
            <a:ln w="3175" cmpd="sng" cap="flat">
              <a:noFill/>
              <a:prstDash val="solid"/>
              <a:round/>
            </a:ln>
          </p:spPr>
        </p:sp>
        <p:pic>
          <p:nvPicPr>
            <p:cNvPr id="35" name="图片" descr="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9161145" y="6146165"/>
              <a:ext cx="1070609" cy="438785"/>
            </a:xfrm>
            <a:prstGeom prst="rect"/>
            <a:noFill/>
            <a:ln w="9525" cmpd="sng" cap="flat">
              <a:noFill/>
              <a:prstDash val="solid"/>
              <a:miter/>
            </a:ln>
          </p:spPr>
        </p:pic>
        <p:sp>
          <p:nvSpPr>
            <p:cNvPr id="36" name="矩形"/>
            <p:cNvSpPr>
              <a:spLocks/>
            </p:cNvSpPr>
            <p:nvPr/>
          </p:nvSpPr>
          <p:spPr>
            <a:xfrm rot="0">
              <a:off x="10387965" y="6340475"/>
              <a:ext cx="1800224" cy="43179"/>
            </a:xfrm>
            <a:prstGeom prst="rect"/>
            <a:solidFill>
              <a:srgbClr val="262626"/>
            </a:solidFill>
            <a:ln w="317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ctr" anchorCtr="0">
              <a:prstTxWarp prst="textNoShape"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800" b="0" i="0" u="none" strike="noStrike" kern="1200" cap="none" spc="0" baseline="0">
                  <a:solidFill>
                    <a:srgbClr val="FFFFFF"/>
                  </a:solidFill>
                  <a:latin typeface="Verdana" pitchFamily="0" charset="0"/>
                  <a:ea typeface="微软雅黑" pitchFamily="0" charset="-122"/>
                  <a:cs typeface="Verdana" pitchFamily="0" charset="0"/>
                </a:rPr>
                <a:t> </a:t>
              </a:r>
              <a:endParaRPr lang="zh-CN" altLang="en-US" sz="1800" b="0" i="0" u="none" strike="noStrike" kern="1200" cap="none" spc="0" baseline="0">
                <a:solidFill>
                  <a:srgbClr val="FFFFFF"/>
                </a:solidFill>
                <a:latin typeface="Verdana" pitchFamily="0" charset="0"/>
                <a:ea typeface="微软雅黑" pitchFamily="0" charset="-122"/>
                <a:cs typeface="Verdana" pitchFamily="0" charset="0"/>
              </a:endParaRPr>
            </a:p>
          </p:txBody>
        </p:sp>
      </p:grpSp>
      <p:sp>
        <p:nvSpPr>
          <p:cNvPr id="38" name="矩形"/>
          <p:cNvSpPr>
            <a:spLocks/>
          </p:cNvSpPr>
          <p:nvPr/>
        </p:nvSpPr>
        <p:spPr>
          <a:xfrm rot="0">
            <a:off x="10938915" y="284746"/>
            <a:ext cx="698603" cy="44954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182843" tIns="91422" rIns="182843" bIns="91422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262626"/>
                </a:solidFill>
                <a:latin typeface="微软雅黑" pitchFamily="0" charset="-122"/>
                <a:ea typeface="微软雅黑" pitchFamily="0" charset="-122"/>
                <a:cs typeface="Montserrat Light" pitchFamily="0" charset="0"/>
              </a:rPr>
              <a:t>&lt;#&gt;</a:t>
            </a:fld>
            <a:r>
              <a:rPr lang="en-US" altLang="zh-CN" sz="1800" b="0" i="0" u="none" strike="noStrike" kern="1200" cap="none" spc="0" baseline="0">
                <a:solidFill>
                  <a:srgbClr val="262626"/>
                </a:solidFill>
                <a:latin typeface="微软雅黑" pitchFamily="0" charset="-122"/>
                <a:ea typeface="微软雅黑" pitchFamily="0" charset="-122"/>
                <a:cs typeface="Montserrat Light" pitchFamily="0" charset="0"/>
              </a:rPr>
              <a:t>  </a:t>
            </a:r>
            <a:endParaRPr lang="zh-CN" altLang="en-US" sz="1800" b="0" i="0" u="none" strike="noStrike" kern="1200" cap="none" spc="0" baseline="0">
              <a:solidFill>
                <a:srgbClr val="262626"/>
              </a:solidFill>
              <a:latin typeface="微软雅黑" pitchFamily="0" charset="-122"/>
              <a:ea typeface="微软雅黑" pitchFamily="0" charset="-122"/>
              <a:cs typeface="Montserrat Light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699168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760354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r="http://schemas.openxmlformats.org/officeDocument/2006/relationships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940029"/>
      </p:ext>
    </p:extLst>
  </p:cSld>
  <p:clrMapOvr>
    <a:masterClrMapping/>
  </p:clrMapOvr>
</p:sldLayout>
</file>

<file path=ppt/slideLayouts/slideLayout12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 rot="5400000">
            <a:off x="2666365" y="-2668905"/>
            <a:ext cx="6870064" cy="12211050"/>
          </a:xfrm>
          <a:prstGeom prst="rect"/>
          <a:solidFill>
            <a:srgbClr val="262626"/>
          </a:solidFill>
          <a:ln w="12700" cmpd="sng" cap="flat">
            <a:noFill/>
            <a:prstDash val="solid"/>
            <a:round/>
          </a:ln>
        </p:spPr>
      </p:sp>
      <p:sp>
        <p:nvSpPr>
          <p:cNvPr id="15" name="矩形"/>
          <p:cNvSpPr>
            <a:spLocks/>
          </p:cNvSpPr>
          <p:nvPr/>
        </p:nvSpPr>
        <p:spPr>
          <a:xfrm rot="0">
            <a:off x="1061720" y="911581"/>
            <a:ext cx="1288414" cy="23431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DUYI EDUCATION</a:t>
            </a:r>
            <a:endParaRPr lang="zh-CN" altLang="en-US" sz="10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title"/>
          </p:nvPr>
        </p:nvSpPr>
        <p:spPr>
          <a:xfrm rot="0">
            <a:off x="6004560" y="3584575"/>
            <a:ext cx="5004435" cy="147193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 eaLnBrk="1" fontAlgn="auto" latinLnBrk="0" hangingPunct="1">
              <a:lnSpc>
                <a:spcPct val="110000"/>
              </a:lnSpc>
            </a:pPr>
            <a:r>
              <a:rPr lang="zh-CN" altLang="en-US" sz="4000">
                <a:solidFill>
                  <a:schemeClr val="bg1"/>
                </a:solidFill>
              </a:rPr>
              <a:t>单击此处编辑母版</a:t>
            </a:r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body" idx="1"/>
          </p:nvPr>
        </p:nvSpPr>
        <p:spPr>
          <a:xfrm rot="0">
            <a:off x="7886700" y="5287645"/>
            <a:ext cx="3122295" cy="4876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b="0">
                <a:solidFill>
                  <a:schemeClr val="bg1"/>
                </a:solidFill>
              </a:rPr>
              <a:t>单击此处编辑</a:t>
            </a:r>
            <a:endParaRPr lang="zh-CN" altLang="en-US" sz="1600" b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41236"/>
      </p:ext>
    </p:extLst>
  </p:cSld>
  <p:clrMapOvr>
    <a:masterClrMapping/>
  </p:clrMapOvr>
</p:sldLayout>
</file>

<file path=ppt/slideLayouts/slideLayout13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"/>
          <p:cNvSpPr>
            <a:spLocks/>
          </p:cNvSpPr>
          <p:nvPr/>
        </p:nvSpPr>
        <p:spPr>
          <a:xfrm rot="0">
            <a:off x="540592" y="404151"/>
            <a:ext cx="4089304" cy="6050389"/>
          </a:xfrm>
          <a:prstGeom prst="rect"/>
          <a:solidFill>
            <a:srgbClr val="262626"/>
          </a:solidFill>
          <a:ln w="12700" cmpd="sng" cap="flat">
            <a:noFill/>
            <a:prstDash val="solid"/>
            <a:round/>
          </a:ln>
        </p:spPr>
      </p:sp>
      <p:sp>
        <p:nvSpPr>
          <p:cNvPr id="21" name="矩形"/>
          <p:cNvSpPr>
            <a:spLocks/>
          </p:cNvSpPr>
          <p:nvPr/>
        </p:nvSpPr>
        <p:spPr>
          <a:xfrm rot="0">
            <a:off x="1419374" y="4532618"/>
            <a:ext cx="2653512" cy="63436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CONTENTS</a:t>
            </a:r>
            <a:endParaRPr lang="zh-CN" altLang="en-US" sz="36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22" name="直线"/>
          <p:cNvSpPr>
            <a:spLocks/>
          </p:cNvSpPr>
          <p:nvPr/>
        </p:nvSpPr>
        <p:spPr>
          <a:xfrm rot="0">
            <a:off x="1494972" y="5177811"/>
            <a:ext cx="2486368" cy="0"/>
          </a:xfrm>
          <a:prstGeom prst="line"/>
          <a:noFill/>
          <a:ln w="9525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23" name="矩形"/>
          <p:cNvSpPr>
            <a:spLocks/>
          </p:cNvSpPr>
          <p:nvPr/>
        </p:nvSpPr>
        <p:spPr>
          <a:xfrm rot="0">
            <a:off x="3006052" y="5253906"/>
            <a:ext cx="1050853" cy="41528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DUYI EDUCATION  </a:t>
            </a:r>
            <a:endParaRPr lang="zh-CN" altLang="en-US" sz="11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pic>
        <p:nvPicPr>
          <p:cNvPr id="24" name="图片" descr="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2933700" y="710565"/>
            <a:ext cx="1323975" cy="542925"/>
          </a:xfrm>
          <a:prstGeom prst="rect"/>
          <a:noFill/>
          <a:ln w="9525" cmpd="sng" cap="flat">
            <a:noFill/>
            <a:prstDash val="solid"/>
            <a:miter/>
          </a:ln>
        </p:spPr>
      </p:pic>
      <p:sp>
        <p:nvSpPr>
          <p:cNvPr id="25" name="文本框"/>
          <p:cNvSpPr>
            <a:spLocks noGrp="1"/>
          </p:cNvSpPr>
          <p:nvPr>
            <p:ph type="title"/>
          </p:nvPr>
        </p:nvSpPr>
        <p:spPr>
          <a:xfrm rot="0">
            <a:off x="6025514" y="1812925"/>
            <a:ext cx="521970" cy="57912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 fontAlgn="ctr"/>
            <a:r>
              <a:rPr lang="en-US" altLang="zh-CN" sz="2000"/>
              <a:t>01</a:t>
            </a:r>
            <a:endParaRPr lang="zh-CN" altLang="en-US" sz="2000"/>
          </a:p>
        </p:txBody>
      </p:sp>
      <p:sp>
        <p:nvSpPr>
          <p:cNvPr id="26" name="文本框"/>
          <p:cNvSpPr>
            <a:spLocks noGrp="1"/>
          </p:cNvSpPr>
          <p:nvPr>
            <p:ph type="body" idx="1"/>
          </p:nvPr>
        </p:nvSpPr>
        <p:spPr>
          <a:xfrm rot="0">
            <a:off x="6547485" y="1815464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/>
              <a:t>单击此处编辑母版副标题样式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35390831"/>
      </p:ext>
    </p:extLst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657417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71525612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79911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001069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69050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3579547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26714483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94793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body" idx="1"/>
          </p:nvPr>
        </p:nvSpPr>
        <p:spPr>
          <a:xfrm rot="0">
            <a:off x="1594485" y="2390775"/>
            <a:ext cx="9003665" cy="344995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82843" tIns="91422" rIns="182843" bIns="91422" anchor="t" anchorCtr="0">
            <a:prstTxWarp prst="textNoShape"/>
          </a:bodyPr>
          <a:lstStyle/>
          <a:p>
            <a:r>
              <a:rPr lang="zh-CN" altLang="en-US">
                <a:sym typeface="微软雅黑" pitchFamily="0" charset="-122"/>
              </a:rPr>
              <a:t>单击此处编辑母版标题样式</a:t>
            </a:r>
            <a:endParaRPr lang="en-US" altLang="zh-CN"/>
          </a:p>
          <a:p>
            <a:pPr lvl="1"/>
            <a:r>
              <a:rPr lang="zh-CN" altLang="en-US">
                <a:sym typeface="微软雅黑" pitchFamily="0" charset="-122"/>
              </a:rPr>
              <a:t>第二级</a:t>
            </a:r>
            <a:endParaRPr lang="en-US" altLang="zh-CN"/>
          </a:p>
          <a:p>
            <a:pPr lvl="2"/>
            <a:r>
              <a:rPr lang="zh-CN" altLang="en-US">
                <a:sym typeface="微软雅黑" pitchFamily="0" charset="-122"/>
              </a:rPr>
              <a:t>第三级</a:t>
            </a:r>
            <a:endParaRPr lang="en-US" altLang="zh-CN"/>
          </a:p>
          <a:p>
            <a:pPr lvl="3"/>
            <a:r>
              <a:rPr lang="zh-CN" altLang="en-US">
                <a:sym typeface="微软雅黑" pitchFamily="0" charset="-122"/>
              </a:rPr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title"/>
          </p:nvPr>
        </p:nvSpPr>
        <p:spPr>
          <a:xfrm rot="0">
            <a:off x="1594485" y="816610"/>
            <a:ext cx="9003665" cy="105156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696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algn="l" defTabSz="914400" eaLnBrk="1" fontAlgn="auto" latinLnBrk="0" hangingPunct="1">
        <a:lnSpc>
          <a:spcPct val="90000"/>
        </a:lnSpc>
        <a:spcBef>
          <a:spcPts val="0"/>
        </a:spcBef>
        <a:buNone/>
        <a:defRPr sz="44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1pPr>
    </p:titleStyle>
    <p:bodyStyle>
      <a:lvl1pPr marL="228600" indent="-228600" algn="l" defTabSz="914400" eaLnBrk="1" fontAlgn="auto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1pPr>
      <a:lvl2pPr marL="685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2pPr>
      <a:lvl3pPr marL="1143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3pPr>
      <a:lvl4pPr marL="16002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4pPr>
      <a:lvl5pPr marL="20574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6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5pPr>
      <a:lvl6pPr marL="25146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6pPr>
      <a:lvl7pPr marL="2971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7pPr>
      <a:lvl8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8pPr>
      <a:lvl9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ctrTitle"/>
          </p:nvPr>
        </p:nvSpPr>
        <p:spPr>
          <a:xfrm rot="0">
            <a:off x="6004560" y="3584575"/>
            <a:ext cx="5004435" cy="147193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微信小程序开发课程</a:t>
            </a:r>
            <a:endParaRPr lang="zh-CN" altLang="en-US" sz="40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subTitle" idx="1"/>
          </p:nvPr>
        </p:nvSpPr>
        <p:spPr>
          <a:xfrm rot="0">
            <a:off x="7886700" y="5287645"/>
            <a:ext cx="3122295" cy="4876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曹老师-JC</a:t>
            </a:r>
            <a:endParaRPr lang="zh-CN" altLang="en-US" sz="16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44" name="文本框"/>
          <p:cNvSpPr txBox="1">
            <a:spLocks/>
          </p:cNvSpPr>
          <p:nvPr/>
        </p:nvSpPr>
        <p:spPr>
          <a:xfrm rot="0">
            <a:off x="6991243" y="4819576"/>
            <a:ext cx="3652284" cy="35814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0" i="0" u="none" strike="noStrike" kern="1200" cap="none" spc="0" baseline="0">
                <a:solidFill>
                  <a:schemeClr val="bg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微信小程序组件scroll-view的运用</a:t>
            </a:r>
            <a:endParaRPr lang="zh-CN" altLang="en-US" sz="1800" b="0" i="0" u="none" strike="noStrike" kern="1200" cap="none" spc="0" baseline="0">
              <a:solidFill>
                <a:schemeClr val="bg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802233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"/>
          <p:cNvSpPr>
            <a:spLocks noGrp="1"/>
          </p:cNvSpPr>
          <p:nvPr>
            <p:ph type="ctrTitle"/>
          </p:nvPr>
        </p:nvSpPr>
        <p:spPr>
          <a:xfrm rot="0">
            <a:off x="6025514" y="1812925"/>
            <a:ext cx="521970" cy="57912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font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01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28" name="文本框"/>
          <p:cNvSpPr>
            <a:spLocks noGrp="1"/>
          </p:cNvSpPr>
          <p:nvPr>
            <p:ph type="subTitle" idx="1"/>
          </p:nvPr>
        </p:nvSpPr>
        <p:spPr>
          <a:xfrm rot="0">
            <a:off x="6547485" y="1815464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小</a:t>
            </a: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程序基础组件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scroll-view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29" name="矩形"/>
          <p:cNvSpPr>
            <a:spLocks/>
          </p:cNvSpPr>
          <p:nvPr/>
        </p:nvSpPr>
        <p:spPr>
          <a:xfrm rot="0">
            <a:off x="6025514" y="2530809"/>
            <a:ext cx="521970" cy="57912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02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30" name="矩形"/>
          <p:cNvSpPr>
            <a:spLocks/>
          </p:cNvSpPr>
          <p:nvPr/>
        </p:nvSpPr>
        <p:spPr>
          <a:xfrm rot="0">
            <a:off x="6547485" y="2533349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82843" tIns="91422" rIns="182843" bIns="91422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案例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app</a:t>
            </a: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首页导航条制作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244029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小</a:t>
            </a: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程序基础组件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40" name="文本框"/>
          <p:cNvSpPr>
            <a:spLocks noGrp="1"/>
          </p:cNvSpPr>
          <p:nvPr>
            <p:ph type="subTitle" idx="1"/>
          </p:nvPr>
        </p:nvSpPr>
        <p:spPr>
          <a:xfrm rot="0">
            <a:off x="1275426" y="1859268"/>
            <a:ext cx="9144000" cy="407101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Scroll-view</a:t>
            </a:r>
            <a:r>
              <a:rPr lang="zh-CN" altLang="en-US" sz="16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组件的运用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	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Scroll-view</a:t>
            </a:r>
            <a:r>
              <a:rPr lang="zh-CN" altLang="en-US" sz="16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可以在部分区域内的左右和上下滑动区块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	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	</a:t>
            </a:r>
            <a:r>
              <a:rPr lang="zh-CN" altLang="en-US" sz="16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属性，在线参考文档</a:t>
            </a:r>
            <a:endParaRPr lang="zh-CN" altLang="en-US" sz="16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007030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案例演示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42" name="文本框"/>
          <p:cNvSpPr>
            <a:spLocks noGrp="1"/>
          </p:cNvSpPr>
          <p:nvPr>
            <p:ph type="subTitle" idx="1"/>
          </p:nvPr>
        </p:nvSpPr>
        <p:spPr>
          <a:xfrm rot="0">
            <a:off x="1524000" y="1850391"/>
            <a:ext cx="9144000" cy="157861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现场演示案例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首页可拖动导航条的制作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pic>
        <p:nvPicPr>
          <p:cNvPr id="43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4743394" y="3621765"/>
            <a:ext cx="3114286" cy="657142"/>
          </a:xfrm>
          <a:prstGeom prst="rect"/>
          <a:noFill/>
          <a:ln w="9525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088007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主题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3.xml><?xml version="1.0" encoding="utf-8"?>
<a:theme xmlns:a="http://schemas.openxmlformats.org/drawingml/2006/main" name="handoutMaster1">
  <a:themeElements>
    <a:clrScheme name="handout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handout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handout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7231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演示文稿</dc:title>
  <dc:creator>fei</dc:creator>
  <cp:lastModifiedBy>Windows 用户</cp:lastModifiedBy>
  <cp:revision>183</cp:revision>
  <dcterms:created xsi:type="dcterms:W3CDTF">2018-08-14T06:54:00Z</dcterms:created>
  <dcterms:modified xsi:type="dcterms:W3CDTF">2019-07-08T07:20:31Z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KSOProductBuildVer">
    <vt:lpwstr>2052-10.1.0.7469</vt:lpwstr>
  </property>
</Properties>
</file>