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2019-7-9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684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899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9212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910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9539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0017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07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713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0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73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00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3736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8748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55237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643561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3526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146554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68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5127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5392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5978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152416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5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06977" y="4687173"/>
            <a:ext cx="3392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微信小程序布局框架的核心讲解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269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微信小程序布局理论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8950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204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案例讲解-菜单布局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452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信小程序的布局形式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179095" y="1648327"/>
            <a:ext cx="9272171" cy="385520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PC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端布局到移动端布局的不同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PC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更侧重兼容，移动端更侧重布局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从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div+css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到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bootstrap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再到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flexbox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弹性布局是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CSS3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推出针对移动端的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又一个经典的布局形式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css2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布局的补充，而非取代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更好的让移动端的兼容性做的出色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  <p:pic>
        <p:nvPicPr>
          <p:cNvPr id="4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94446" y="2135021"/>
            <a:ext cx="4491037" cy="3068637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183112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flex-direction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弹性容器的方向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: Ro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 | column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47973" y="2072690"/>
            <a:ext cx="2462213" cy="3251199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37156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Justify-content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880937" y="1505361"/>
            <a:ext cx="6096000" cy="80581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弹性项目在主轴main-axis线上的对齐方式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flex-start | flex-end | center | space-between | space-around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224462" y="2549849"/>
            <a:ext cx="2441158" cy="3102733"/>
          </a:xfrm>
          <a:prstGeom prst="rect"/>
          <a:noFill/>
          <a:ln w="9525" cmpd="sng" cap="flat">
            <a:noFill/>
            <a:prstDash val="solid"/>
            <a:round/>
          </a:ln>
        </p:spPr>
      </p:pic>
      <p:pic>
        <p:nvPicPr>
          <p:cNvPr id="4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653463" y="2712446"/>
            <a:ext cx="2854409" cy="2777540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562985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lign - Items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229518" y="1720516"/>
            <a:ext cx="9732963" cy="173254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在</a:t>
            </a:r>
            <a:r>
              <a:rPr lang="zh-CN" altLang="en-US" sz="1600" b="1" i="0" u="none" strike="noStrike" kern="1200" cap="none" spc="0" baseline="0">
                <a:solidFill>
                  <a:srgbClr val="FF0000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伸缩容器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中的布局情况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定义在</a:t>
            </a:r>
            <a:r>
              <a:rPr lang="zh-CN" altLang="en-US" sz="1600" b="1" i="0" u="none" strike="noStrike" kern="1200" cap="none" spc="0" baseline="0">
                <a:solidFill>
                  <a:srgbClr val="FF0000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伸缩容器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中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flex-start | flex-end | center | stretch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5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94642" y="1636295"/>
            <a:ext cx="2463799" cy="3271838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134306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Flex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1524000" y="1613234"/>
            <a:ext cx="6096000" cy="247269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display : flex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 :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view缺省是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block布局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如果写上display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: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flex那么缺省是row布局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display: flex;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flex-direction: row;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7620000" y="1428568"/>
            <a:ext cx="2586074" cy="358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4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圆形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menu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的排版结构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5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83115" y="1982565"/>
            <a:ext cx="3540124" cy="3994150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62241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7251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188</cp:revision>
  <dcterms:created xsi:type="dcterms:W3CDTF">2018-08-14T06:54:00Z</dcterms:created>
  <dcterms:modified xsi:type="dcterms:W3CDTF">2019-07-09T07:21:30Z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