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71" d="100"/>
          <a:sy n="7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2019-7-30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3186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2019-7-30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8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9456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1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66474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4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03504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9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70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64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8" name="矩形"/>
          <p:cNvSpPr>
            <a:spLocks/>
          </p:cNvSpPr>
          <p:nvPr/>
        </p:nvSpPr>
        <p:spPr>
          <a:xfrm rot="0">
            <a:off x="838200" y="0"/>
            <a:ext cx="471168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42" name="组合"/>
          <p:cNvGrpSpPr>
            <a:grpSpLocks/>
          </p:cNvGrpSpPr>
          <p:nvPr/>
        </p:nvGrpSpPr>
        <p:grpSpPr>
          <a:xfrm>
            <a:off x="4444" y="6146165"/>
            <a:ext cx="12183745" cy="438785"/>
            <a:chOff x="4444" y="6146165"/>
            <a:chExt cx="12183745" cy="438785"/>
          </a:xfrm>
        </p:grpSpPr>
        <p:sp>
          <p:nvSpPr>
            <p:cNvPr id="39" name="矩形"/>
            <p:cNvSpPr>
              <a:spLocks/>
            </p:cNvSpPr>
            <p:nvPr/>
          </p:nvSpPr>
          <p:spPr>
            <a:xfrm rot="0">
              <a:off x="4444" y="6340474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40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8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41" name="矩形"/>
            <p:cNvSpPr>
              <a:spLocks/>
            </p:cNvSpPr>
            <p:nvPr/>
          </p:nvSpPr>
          <p:spPr>
            <a:xfrm rot="0">
              <a:off x="10387965" y="6340474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43" name="矩形"/>
          <p:cNvSpPr>
            <a:spLocks/>
          </p:cNvSpPr>
          <p:nvPr/>
        </p:nvSpPr>
        <p:spPr>
          <a:xfrm rot="0">
            <a:off x="10938878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64862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509493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22378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3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45571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5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6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7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8" name="文本框"/>
          <p:cNvSpPr>
            <a:spLocks noGrp="1"/>
          </p:cNvSpPr>
          <p:nvPr>
            <p:ph type="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9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956159889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762409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6309643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884683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333297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43812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59388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15917766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98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04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764192" y="4753847"/>
            <a:ext cx="1564005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FFFFFF"/>
                </a:solidFill>
                <a:latin typeface="Heiti SC" pitchFamily="0" charset="-122"/>
                <a:ea typeface="Heiti SC" pitchFamily="0" charset="-122"/>
                <a:cs typeface="Verdana" pitchFamily="0" charset="0"/>
              </a:rPr>
              <a:t>布局案例示例</a:t>
            </a:r>
            <a:endParaRPr lang="zh-CN" altLang="en-US" sz="1800" b="0" i="0" u="none" strike="noStrike" kern="1200" cap="none" spc="0" baseline="0">
              <a:solidFill>
                <a:srgbClr val="FFFFFF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63321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案例讲解-菜单布局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69234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Flex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66" name="矩形"/>
          <p:cNvSpPr>
            <a:spLocks/>
          </p:cNvSpPr>
          <p:nvPr/>
        </p:nvSpPr>
        <p:spPr>
          <a:xfrm rot="0">
            <a:off x="1524000" y="1613234"/>
            <a:ext cx="6096000" cy="2472689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display : flex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flex :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数字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注意事项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view缺省是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block布局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如果写上display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: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flex那么缺省是row布局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display: flex;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flex-direction: row;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67" name="矩形"/>
          <p:cNvSpPr>
            <a:spLocks/>
          </p:cNvSpPr>
          <p:nvPr/>
        </p:nvSpPr>
        <p:spPr>
          <a:xfrm rot="0">
            <a:off x="7620000" y="1428568"/>
            <a:ext cx="2586073" cy="35813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4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圆形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menu</a:t>
            </a: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的排版结构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6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83115" y="1982565"/>
            <a:ext cx="3540123" cy="3994150"/>
          </a:xfrm>
          <a:prstGeom prst="rect"/>
          <a:noFill/>
          <a:ln w="9525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209868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7251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188</cp:revision>
  <dcterms:created xsi:type="dcterms:W3CDTF">2018-08-14T06:54:00Z</dcterms:created>
  <dcterms:modified xsi:type="dcterms:W3CDTF">2019-07-30T03:46:20Z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