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67" d="100"/>
          <a:sy n="67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2019-7-10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58139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2019-7-10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7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98859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6776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5046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441720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408912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442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4" name="矩形"/>
          <p:cNvSpPr>
            <a:spLocks/>
          </p:cNvSpPr>
          <p:nvPr/>
        </p:nvSpPr>
        <p:spPr>
          <a:xfrm rot="0">
            <a:off x="838200" y="0"/>
            <a:ext cx="471169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38" name="组合"/>
          <p:cNvGrpSpPr>
            <a:grpSpLocks/>
          </p:cNvGrpSpPr>
          <p:nvPr/>
        </p:nvGrpSpPr>
        <p:grpSpPr>
          <a:xfrm>
            <a:off x="4444" y="6146165"/>
            <a:ext cx="12183744" cy="438785"/>
            <a:chOff x="4444" y="6146165"/>
            <a:chExt cx="12183744" cy="438785"/>
          </a:xfrm>
        </p:grpSpPr>
        <p:sp>
          <p:nvSpPr>
            <p:cNvPr id="35" name="矩形"/>
            <p:cNvSpPr>
              <a:spLocks/>
            </p:cNvSpPr>
            <p:nvPr/>
          </p:nvSpPr>
          <p:spPr>
            <a:xfrm rot="0">
              <a:off x="4444" y="6340475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36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9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37" name="矩形"/>
            <p:cNvSpPr>
              <a:spLocks/>
            </p:cNvSpPr>
            <p:nvPr/>
          </p:nvSpPr>
          <p:spPr>
            <a:xfrm rot="0">
              <a:off x="10387965" y="6340475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39" name="矩形"/>
          <p:cNvSpPr>
            <a:spLocks/>
          </p:cNvSpPr>
          <p:nvPr/>
        </p:nvSpPr>
        <p:spPr>
          <a:xfrm rot="0">
            <a:off x="10938915" y="284746"/>
            <a:ext cx="698603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69521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636610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930448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4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574158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2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3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5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6" name="文本框"/>
          <p:cNvSpPr>
            <a:spLocks noGrp="1"/>
          </p:cNvSpPr>
          <p:nvPr>
            <p:ph type="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32160612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20632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1444968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23327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274392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769353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4062728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42474171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0111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01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6931402" y="4687173"/>
            <a:ext cx="3621405" cy="3581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rgbClr val="FFFFFF"/>
                </a:solidFill>
                <a:latin typeface="黑体" pitchFamily="49" charset="-122"/>
                <a:ea typeface="黑体" pitchFamily="49" charset="-122"/>
                <a:cs typeface="Verdana" pitchFamily="0" charset="0"/>
              </a:rPr>
              <a:t>微信小程序数据绑定与数组的运用</a:t>
            </a:r>
            <a:endParaRPr lang="zh-CN" altLang="en-US" sz="1800" b="0" i="0" u="none" strike="noStrike" kern="1200" cap="none" spc="0" baseline="0">
              <a:solidFill>
                <a:srgbClr val="FFFFFF"/>
              </a:solidFill>
              <a:latin typeface="黑体" pitchFamily="49" charset="-122"/>
              <a:ea typeface="黑体" pitchFamily="49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3270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程序数据绑定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0" name="矩形"/>
          <p:cNvSpPr>
            <a:spLocks/>
          </p:cNvSpPr>
          <p:nvPr/>
        </p:nvSpPr>
        <p:spPr>
          <a:xfrm rot="0">
            <a:off x="6025514" y="2392045"/>
            <a:ext cx="521970" cy="57911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02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31" name="矩形"/>
          <p:cNvSpPr>
            <a:spLocks/>
          </p:cNvSpPr>
          <p:nvPr/>
        </p:nvSpPr>
        <p:spPr>
          <a:xfrm rot="0">
            <a:off x="6547485" y="2394585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微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信小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程序数组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5145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</a:t>
            </a: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信小</a:t>
            </a: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程序数据绑定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1" name="矩形"/>
          <p:cNvSpPr>
            <a:spLocks/>
          </p:cNvSpPr>
          <p:nvPr/>
        </p:nvSpPr>
        <p:spPr>
          <a:xfrm rot="0">
            <a:off x="1333249" y="1818607"/>
            <a:ext cx="9525502" cy="409130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WXML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数据绑定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运用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JS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的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data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对象完成的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WXML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数据的动态显示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绑定分类：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基础绑定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组件绑定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属性设定（需要在双引号内）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运算符的操作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zh-CN" altLang="en-US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05192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数组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3" name="矩形"/>
          <p:cNvSpPr>
            <a:spLocks/>
          </p:cNvSpPr>
          <p:nvPr/>
        </p:nvSpPr>
        <p:spPr>
          <a:xfrm rot="0">
            <a:off x="1716044" y="1648325"/>
            <a:ext cx="8447088" cy="351430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小程序数组的写法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228600" indent="-22860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和绑定表达式的组合使用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和绑定表达式的对象组合使用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228600" indent="-22860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扩展运算符（模板时后期讲解）</a:t>
            </a:r>
            <a:endParaRPr lang="zh-CN" altLang="en-US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88408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案例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5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113344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轮播图的数据绑定形式展现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新闻列表的数据绑定形式展现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341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7226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188</cp:revision>
  <dcterms:created xsi:type="dcterms:W3CDTF">2018-08-14T06:54:00Z</dcterms:created>
  <dcterms:modified xsi:type="dcterms:W3CDTF">2019-07-10T01:58:24Z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