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67" d="100"/>
          <a:sy n="67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2019-7-10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85591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2019-7-10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23930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5944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36497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8576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29554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35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5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6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7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9" name="矩形"/>
          <p:cNvSpPr>
            <a:spLocks/>
          </p:cNvSpPr>
          <p:nvPr/>
        </p:nvSpPr>
        <p:spPr>
          <a:xfrm rot="0">
            <a:off x="10938106" y="284746"/>
            <a:ext cx="700215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74844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371680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344350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216095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090850945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2764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6487460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22235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356987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067594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422850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1305264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8669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45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022756" y="4802743"/>
            <a:ext cx="3392805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微信小程序条件渲染与列表渲染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6237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程序条件渲染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6025514" y="2392045"/>
            <a:ext cx="521970" cy="57911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6433187" y="2423159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微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信小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程序列表渲染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12264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信小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程序条件渲染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1" name="矩形"/>
          <p:cNvSpPr>
            <a:spLocks/>
          </p:cNvSpPr>
          <p:nvPr/>
        </p:nvSpPr>
        <p:spPr>
          <a:xfrm rot="0">
            <a:off x="1191126" y="1672390"/>
            <a:ext cx="9164554" cy="3520658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wx:if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用来做判断是否需要渲染该代码块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也可以用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wx:elif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和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wx:else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来写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if-else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语句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Block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wx:if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特别区分：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wx:if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和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hiiden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Heiti SC Light" pitchFamily="0" charset="-122"/>
              <a:ea typeface="Heiti SC Light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7820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微信小程序列表渲染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3" name="矩形"/>
          <p:cNvSpPr>
            <a:spLocks/>
          </p:cNvSpPr>
          <p:nvPr/>
        </p:nvSpPr>
        <p:spPr>
          <a:xfrm rot="0">
            <a:off x="1524000" y="1708483"/>
            <a:ext cx="9732963" cy="340602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wx:for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的通用写法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修改特定属性：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wx:for-item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修改循环变量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Wx:for-index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可以指定数组的下标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View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wx:for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=“{{array}}”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wx:for-index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=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“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idx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”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wx:for-item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=“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itemName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”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数组的嵌套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block 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wx:for</a:t>
            </a: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56265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案例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5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样式切换效果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精彩小视频的数据绑定显示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150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7222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187</cp:revision>
  <dcterms:created xsi:type="dcterms:W3CDTF">2018-08-14T06:54:00Z</dcterms:created>
  <dcterms:modified xsi:type="dcterms:W3CDTF">2019-07-10T02:35:33Z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