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67" d="100"/>
          <a:sy n="67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2019-7-10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96959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2019-7-10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19578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4528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59313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939735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63693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42459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039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5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6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7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9" name="矩形"/>
          <p:cNvSpPr>
            <a:spLocks/>
          </p:cNvSpPr>
          <p:nvPr/>
        </p:nvSpPr>
        <p:spPr>
          <a:xfrm rot="0">
            <a:off x="10938104" y="284746"/>
            <a:ext cx="700215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10920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428437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045619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20984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727781382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927007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4966111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117313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884913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239824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982119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1857136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980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0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106977" y="4687173"/>
            <a:ext cx="3392805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微信小程序事件</a:t>
            </a: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调用</a:t>
            </a: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与</a:t>
            </a: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原理操作</a:t>
            </a:r>
            <a:endParaRPr lang="zh-CN" altLang="en-US" sz="1800" b="0" i="0" u="none" strike="noStrike" kern="1200" cap="none" spc="0" baseline="0">
              <a:solidFill>
                <a:schemeClr val="bg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3011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微信小程序事件的调用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 rot="0">
            <a:off x="6025514" y="2392045"/>
            <a:ext cx="521970" cy="57911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1" name="矩形"/>
          <p:cNvSpPr>
            <a:spLocks/>
          </p:cNvSpPr>
          <p:nvPr/>
        </p:nvSpPr>
        <p:spPr>
          <a:xfrm rot="0">
            <a:off x="6547485" y="2394585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案例演示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26562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</a:t>
            </a: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信小程序的事件调用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1" name="矩形"/>
          <p:cNvSpPr>
            <a:spLocks/>
          </p:cNvSpPr>
          <p:nvPr/>
        </p:nvSpPr>
        <p:spPr>
          <a:xfrm rot="0">
            <a:off x="1524000" y="1756609"/>
            <a:ext cx="9605212" cy="372519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微信小程序事件是视图层到逻辑层的通讯方式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事件是用户与微信小程序的交互的通讯接口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在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JS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中就有事件操作的概念，微信小程序的更加简便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使用方式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以“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bind+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事件类型”或“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catch+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事件类型”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作为用户的事件绑定监听器，连接事件源和事件处理程序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事件处理程序写与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JS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函数中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注意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: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必须遵守微信小程序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js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对象的书写规范</a:t>
            </a:r>
            <a:endParaRPr lang="zh-CN" altLang="en-US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52013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事件的分类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3" name="矩形"/>
          <p:cNvSpPr>
            <a:spLocks/>
          </p:cNvSpPr>
          <p:nvPr/>
        </p:nvSpPr>
        <p:spPr>
          <a:xfrm rot="0">
            <a:off x="1896059" y="1588168"/>
            <a:ext cx="8591468" cy="267101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冒泡事件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当一个组件上的事件被触发后，该事件会向父节点传递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部分列表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2" marL="9144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Touchmove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，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tap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，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longtap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非冒泡事件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当一个组件上的事件被触发后，该事件不会向父节点传递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685800" indent="-22860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事件的捕获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228600" indent="-22860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58142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事件对象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5" name="矩形"/>
          <p:cNvSpPr>
            <a:spLocks/>
          </p:cNvSpPr>
          <p:nvPr/>
        </p:nvSpPr>
        <p:spPr>
          <a:xfrm rot="0">
            <a:off x="1780673" y="1684420"/>
            <a:ext cx="9077659" cy="348414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每次触发事件时都会传递一个对象给到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JS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（逻辑层）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228600" indent="-22860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BaseEvent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的属性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Type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事件类型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Timestamp 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时间戳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Target 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属性集合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(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事件源组件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)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2" marL="9144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Id 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事件源组件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id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2" marL="9144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Dataset data- 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事件源组件上的自定义集合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currentTarget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当前组件的一些属性值集合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2" marL="914400" indent="0" algn="l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dataset data- 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事件源组件上的自定义集合</a:t>
            </a:r>
            <a:endParaRPr lang="zh-CN" altLang="en-US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54884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案例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今日头条菜单跟踪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页面效果演示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958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7235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189</cp:revision>
  <dcterms:created xsi:type="dcterms:W3CDTF">2018-08-14T06:54:00Z</dcterms:created>
  <dcterms:modified xsi:type="dcterms:W3CDTF">2019-07-10T07:50:08Z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