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2019-7-11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218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0925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470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7738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2607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969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6729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9070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925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00970763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9855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92373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7370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8138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1260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044672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37300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43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184731" y="4687173"/>
            <a:ext cx="3261588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媒体组件audio与video的运用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7053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程序控件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audio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452236" y="2394584"/>
            <a:ext cx="3987800" cy="5765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程序控件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video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9321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程序媒体组件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audio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524000" y="1732548"/>
            <a:ext cx="5921542" cy="361691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audio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音频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可以播放在线音频资源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支持的属性：参考在线字典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支持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wx.createInnerAudioContext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从内部代码完成播放操作，是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audio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的升级版本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4299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媒体组件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video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1524000" y="1552073"/>
            <a:ext cx="7619248" cy="415833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video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视频组件：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该组件为原生组件，需要注意部分事项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小程序中的原生组件有如下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camera,canvas,input,live-player,live-pusher,map,textarea,video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原生组件的使用限制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1.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原生组件的层级是最高层，其他组件无法通过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z-index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来覆盖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2.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原生组件可以覆盖原生组件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3.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部分样式无法支持原生组件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CSS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动画，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position:fixed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4.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在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IOS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下，原生组件不支持触摸事件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属性：在线字典查询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案例演示：弹幕制作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9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186</cp:revision>
  <dcterms:created xsi:type="dcterms:W3CDTF">2018-08-14T06:54:00Z</dcterms:created>
  <dcterms:modified xsi:type="dcterms:W3CDTF">2019-07-11T03:04:19Z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