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7" d="100"/>
          <a:sy n="6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2019-7-11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1174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97971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3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686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4586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42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5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6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7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9" name="矩形"/>
          <p:cNvSpPr>
            <a:spLocks/>
          </p:cNvSpPr>
          <p:nvPr/>
        </p:nvSpPr>
        <p:spPr>
          <a:xfrm rot="0">
            <a:off x="10938075" y="284746"/>
            <a:ext cx="700215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00376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1300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66796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0399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98262606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1060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158709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1725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4270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74791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01224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5929278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6785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6322399" y="4687173"/>
            <a:ext cx="4872076" cy="3581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bg1"/>
                </a:solidFill>
                <a:latin typeface="Verdana" pitchFamily="0" charset="0"/>
                <a:ea typeface="微软雅黑" pitchFamily="0" charset="-122"/>
                <a:cs typeface="Verdana" pitchFamily="0" charset="0"/>
              </a:rPr>
              <a:t>视图容器movable-view与cover-view的操作</a:t>
            </a:r>
            <a:endParaRPr lang="zh-CN" altLang="en-US" sz="1800" b="0" i="0" u="none" strike="noStrike" kern="1200" cap="none" spc="0" baseline="0">
              <a:solidFill>
                <a:schemeClr val="bg1"/>
              </a:solidFill>
              <a:latin typeface="Verdana" pitchFamily="0" charset="0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953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程序控件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movable-view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0" name="矩形"/>
          <p:cNvSpPr>
            <a:spLocks/>
          </p:cNvSpPr>
          <p:nvPr/>
        </p:nvSpPr>
        <p:spPr>
          <a:xfrm rot="0">
            <a:off x="6025514" y="2392045"/>
            <a:ext cx="521970" cy="57911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02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31" name="矩形"/>
          <p:cNvSpPr>
            <a:spLocks/>
          </p:cNvSpPr>
          <p:nvPr/>
        </p:nvSpPr>
        <p:spPr>
          <a:xfrm rot="0">
            <a:off x="6547485" y="2394585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微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信小</a:t>
            </a: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程序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cover-view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3024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ovable-area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,movable-view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16242" y="1733416"/>
            <a:ext cx="6096000" cy="19964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可移动区域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需要设置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movable-area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高和宽，默认值：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10px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m</a:t>
            </a: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ovable-view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可拖动区域容器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属性：参考在线字典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	</a:t>
            </a: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照片的拖动缩放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28893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co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ver-view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 rot="0">
            <a:off x="1524000" y="1595191"/>
            <a:ext cx="6096000" cy="1758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cover-view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覆盖在组件上的文本视图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cover-image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覆盖在原生组件智商的图片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案例演示</a:t>
            </a:r>
            <a:endParaRPr lang="zh-CN" altLang="en-US" sz="1600" b="1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7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7222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186</cp:revision>
  <dcterms:created xsi:type="dcterms:W3CDTF">2018-08-14T06:54:00Z</dcterms:created>
  <dcterms:modified xsi:type="dcterms:W3CDTF">2019-07-11T06:18:03Z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