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2019-7-12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7005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184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2567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658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8543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0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838200" y="0"/>
            <a:ext cx="471168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9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40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1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3" name="矩形"/>
          <p:cNvSpPr>
            <a:spLocks/>
          </p:cNvSpPr>
          <p:nvPr/>
        </p:nvSpPr>
        <p:spPr>
          <a:xfrm rot="0">
            <a:off x="10938913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5157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13721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78262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2008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042719878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1184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199980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4561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2615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76476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30001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098165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461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6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654794" y="4687173"/>
            <a:ext cx="3932071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表单form控件的提交原理与提交操作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8069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form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提交原理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6025513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程序提交事件操作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507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form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表单提交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1524000" y="1559096"/>
            <a:ext cx="6096000" cy="17583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form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表单的提交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和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PC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端的表单提交有所不同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更贴近表单的异步提交模式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两大重要事件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bindsubmit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bindreset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7784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案例演示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用户提交操作的数据接收与显示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1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187</cp:revision>
  <dcterms:created xsi:type="dcterms:W3CDTF">2018-08-14T06:54:00Z</dcterms:created>
  <dcterms:modified xsi:type="dcterms:W3CDTF">2019-07-12T00:58:28Z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