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7" d="100"/>
          <a:sy n="6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2019-7-12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19635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2019-7-12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04983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8874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6422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03500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86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915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20860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422931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010827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348104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314324787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407638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2995501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431753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70463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242012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384558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4171808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96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5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8200981" y="4687173"/>
            <a:ext cx="1106805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表单控件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1987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信小程序表单控件简介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6025514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547485" y="2394585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案例演示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41158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信小程序表单控件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35205"/>
            <a:ext cx="9144000" cy="124487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5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15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信表单控件有如下内容</a:t>
            </a:r>
            <a:endParaRPr lang="en-US" altLang="zh-CN" sz="15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5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r>
              <a:rPr lang="zh-CN" altLang="en-US" sz="15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掌握各表单控件的组件的基本用法</a:t>
            </a:r>
            <a:endParaRPr lang="en-US" altLang="zh-CN" sz="15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5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r>
              <a:rPr lang="zh-CN" altLang="en-US" sz="15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每个表单控件的属性：参考在线微信字典</a:t>
            </a:r>
            <a:endParaRPr lang="en-US" altLang="zh-CN" sz="15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5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endParaRPr lang="zh-CN" altLang="en-US" sz="15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68308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案例演示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腾讯云网络投票案例</a:t>
            </a: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1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7223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188</cp:revision>
  <dcterms:created xsi:type="dcterms:W3CDTF">2018-08-14T06:54:00Z</dcterms:created>
  <dcterms:modified xsi:type="dcterms:W3CDTF">2019-07-12T00:59:36Z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