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478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253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397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467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96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424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090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4007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0431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0798775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2820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20063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924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6716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035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1344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672971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07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207872" y="4687173"/>
            <a:ext cx="4770248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导航组件navigator跳转与tabbar的跳转操作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444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navigator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tabbar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205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navigator 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与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tabbar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的用法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696452"/>
            <a:ext cx="6282490" cy="36696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navigator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跳转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主要用于直接在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wxml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的跳转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具体属性参考：在线微信字典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tabbar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的跳转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通过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app.json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的配置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通过微信接口进行跳转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tabbar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跳转与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navigator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跳转不可同时作用在一个对象上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2019-07-12T03:32:23Z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