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5476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992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23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5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4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105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2002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3183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954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9076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1120201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313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53966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5886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4994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0298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61355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33029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40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526797" y="4687173"/>
            <a:ext cx="1956968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媒体组件camera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5310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camera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组件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52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camera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720513"/>
            <a:ext cx="4973053" cy="223787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系统相机（原生组件）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需要调用硬件设备，需要用户授权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属性参考：在线帮助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手册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30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人像拍摄技术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1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2019-07-12T04:12:38Z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