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1" d="100"/>
          <a:sy n="6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2019-7-13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5981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1872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5927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6029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8456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8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0923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88783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43965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08192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906280660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6584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040499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325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20408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906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14759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258742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273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1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454863" y="4687173"/>
            <a:ext cx="4527804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微信画布组件canvas与微信api的综合运用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027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canvas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组件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6117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canvas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16769"/>
            <a:ext cx="5943521" cy="166035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画布（原生组件）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画布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canvas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标签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默认宽度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300px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、高度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225px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同一页面中的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canvas-id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不可重复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0143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案例演示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微信儿童画板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-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涂鸦板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187</cp:revision>
  <dcterms:created xsi:type="dcterms:W3CDTF">2018-08-14T06:54:00Z</dcterms:created>
  <dcterms:modified xsi:type="dcterms:W3CDTF">2019-07-13T02:53:53Z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