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2019-7-13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944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8152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8369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4161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8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109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3159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285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61254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12578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4082429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6639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122612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9176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383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0827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33363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857199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274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3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330513" y="4687173"/>
            <a:ext cx="2737179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open-data获取用户资讯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4624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Open-data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数据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Web-view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3574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Open-data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524000" y="1816768"/>
            <a:ext cx="9374606" cy="328002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open-data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是微信给到的公开的微信使用者信息。可以供程序开发者作为一定的参考和数据调研使用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微信开放的信息包括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拉取群名称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用户昵称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用户头像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用户性别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用户所在城市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用户所在省份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用户所在国家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用户的语言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0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2019-07-13T06:14:08Z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