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67" d="100"/>
          <a:sy n="67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2019-7-13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16757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2019-7-13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237116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86681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6028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25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2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6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3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4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5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7" name="矩形"/>
          <p:cNvSpPr>
            <a:spLocks/>
          </p:cNvSpPr>
          <p:nvPr/>
        </p:nvSpPr>
        <p:spPr>
          <a:xfrm rot="0">
            <a:off x="10938109" y="284746"/>
            <a:ext cx="700215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69343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137978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968752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442657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757656271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483320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97886183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755311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633922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375369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39865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09302381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69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396896" y="4687173"/>
            <a:ext cx="2654198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web-view容器加载动作</a:t>
            </a:r>
            <a:endParaRPr lang="zh-CN" altLang="en-US" sz="1800" b="0" i="0" u="none" strike="noStrike" kern="1200" cap="none" spc="0" baseline="0">
              <a:solidFill>
                <a:schemeClr val="bg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13301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程序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web-view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加载动作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52322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web-view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subTitle" idx="1"/>
          </p:nvPr>
        </p:nvSpPr>
        <p:spPr>
          <a:xfrm rot="0">
            <a:off x="1275426" y="1486288"/>
            <a:ext cx="9144000" cy="407101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0" name="矩形"/>
          <p:cNvSpPr>
            <a:spLocks/>
          </p:cNvSpPr>
          <p:nvPr/>
        </p:nvSpPr>
        <p:spPr>
          <a:xfrm rot="0">
            <a:off x="1524000" y="1709899"/>
            <a:ext cx="6096000" cy="104393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可以用来承载网页的小程序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注意：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个人类型和海外类型无法使用</a:t>
            </a:r>
            <a:endParaRPr lang="zh-CN" altLang="en-US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87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7221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186</cp:revision>
  <dcterms:created xsi:type="dcterms:W3CDTF">2018-08-14T06:54:00Z</dcterms:created>
  <dcterms:modified xsi:type="dcterms:W3CDTF">2019-07-13T05:25:37Z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