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2019-7-13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0222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9196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354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4967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7989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6464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66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795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3258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56364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22417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649494120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020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1127455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5214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9492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2490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171243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96354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44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0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491114" y="4687173"/>
            <a:ext cx="20212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微信基础函数运用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Wx.canUse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WX.base64toArrayBuffer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5041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wx.canUse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8897353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Wx.canUse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判断小程序的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API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，回调，参数，组件等是否在当前版本可用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返回：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Boolean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参数：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${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API}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代表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API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名字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${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method}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代表调用方式，有效值为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return, success, object,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callback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${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param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}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代表参数或者返回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值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${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options}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代表参数的可选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值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${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component}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代表组件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名字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${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attribute}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代表组件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属性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${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option}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代表组件属性的可选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值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2346157" y="2939556"/>
            <a:ext cx="5751095" cy="184666"/>
          </a:xfrm>
          <a:prstGeom prst="rect"/>
          <a:solidFill>
            <a:srgbClr val="F9F2F4"/>
          </a:solidFill>
          <a:ln w="9525" cmpd="sng" cap="flat">
            <a:noFill/>
            <a:prstDash val="solid"/>
            <a:round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rgbClr val="C7254E"/>
                </a:solidFill>
                <a:latin typeface="Arial Unicode MS" pitchFamily="34" charset="-122"/>
                <a:ea typeface="Source Code Pro" pitchFamily="0" charset="0"/>
                <a:cs typeface="Verdana" pitchFamily="0" charset="0"/>
              </a:rPr>
              <a:t>${API}</a:t>
            </a:r>
            <a:r>
              <a:rPr lang="en-US" altLang="zh-CN" sz="1200" b="0" i="0" u="none" strike="noStrike" kern="1200" cap="none" spc="0" baseline="0">
                <a:solidFill>
                  <a:srgbClr val="4D4D4D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.</a:t>
            </a:r>
            <a:r>
              <a:rPr lang="en-US" altLang="zh-CN" sz="1000" b="0" i="0" u="none" strike="noStrike" kern="1200" cap="none" spc="0" baseline="0">
                <a:solidFill>
                  <a:srgbClr val="C7254E"/>
                </a:solidFill>
                <a:latin typeface="Arial Unicode MS" pitchFamily="34" charset="-122"/>
                <a:ea typeface="Source Code Pro" pitchFamily="0" charset="0"/>
                <a:cs typeface="Verdana" pitchFamily="0" charset="0"/>
              </a:rPr>
              <a:t>${method}</a:t>
            </a:r>
            <a:r>
              <a:rPr lang="en-US" altLang="zh-CN" sz="1200" b="0" i="0" u="none" strike="noStrike" kern="1200" cap="none" spc="0" baseline="0">
                <a:solidFill>
                  <a:srgbClr val="4D4D4D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.</a:t>
            </a:r>
            <a:r>
              <a:rPr lang="en-US" altLang="zh-CN" sz="1000" b="0" i="0" u="none" strike="noStrike" kern="1200" cap="none" spc="0" baseline="0">
                <a:solidFill>
                  <a:srgbClr val="C7254E"/>
                </a:solidFill>
                <a:latin typeface="Arial Unicode MS" pitchFamily="34" charset="-122"/>
                <a:ea typeface="Source Code Pro" pitchFamily="0" charset="0"/>
                <a:cs typeface="Verdana" pitchFamily="0" charset="0"/>
              </a:rPr>
              <a:t>${param}</a:t>
            </a:r>
            <a:r>
              <a:rPr lang="en-US" altLang="zh-CN" sz="1200" b="0" i="0" u="none" strike="noStrike" kern="1200" cap="none" spc="0" baseline="0">
                <a:solidFill>
                  <a:srgbClr val="4D4D4D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.</a:t>
            </a:r>
            <a:r>
              <a:rPr lang="en-US" altLang="zh-CN" sz="1000" b="0" i="0" u="none" strike="noStrike" kern="1200" cap="none" spc="0" baseline="0">
                <a:solidFill>
                  <a:srgbClr val="C7254E"/>
                </a:solidFill>
                <a:latin typeface="Arial Unicode MS" pitchFamily="34" charset="-122"/>
                <a:ea typeface="Source Code Pro" pitchFamily="0" charset="0"/>
                <a:cs typeface="Verdana" pitchFamily="0" charset="0"/>
              </a:rPr>
              <a:t>${options}</a:t>
            </a:r>
            <a:r>
              <a:rPr lang="zh-CN" altLang="en-US" sz="1200" b="0" i="0" u="none" strike="noStrike" kern="1200" cap="none" spc="0" baseline="0">
                <a:solidFill>
                  <a:srgbClr val="4D4D4D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或者 </a:t>
            </a:r>
            <a:r>
              <a:rPr lang="en-US" altLang="zh-CN" sz="1000" b="0" i="0" u="none" strike="noStrike" kern="1200" cap="none" spc="0" baseline="0">
                <a:solidFill>
                  <a:srgbClr val="C7254E"/>
                </a:solidFill>
                <a:latin typeface="Arial Unicode MS" pitchFamily="34" charset="-122"/>
                <a:ea typeface="Source Code Pro" pitchFamily="0" charset="0"/>
                <a:cs typeface="Verdana" pitchFamily="0" charset="0"/>
              </a:rPr>
              <a:t>${component}</a:t>
            </a:r>
            <a:r>
              <a:rPr lang="en-US" altLang="zh-CN" sz="1200" b="0" i="0" u="none" strike="noStrike" kern="1200" cap="none" spc="0" baseline="0">
                <a:solidFill>
                  <a:srgbClr val="4D4D4D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.</a:t>
            </a:r>
            <a:r>
              <a:rPr lang="en-US" altLang="zh-CN" sz="1000" b="0" i="0" u="none" strike="noStrike" kern="1200" cap="none" spc="0" baseline="0">
                <a:solidFill>
                  <a:srgbClr val="C7254E"/>
                </a:solidFill>
                <a:latin typeface="Arial Unicode MS" pitchFamily="34" charset="-122"/>
                <a:ea typeface="Source Code Pro" pitchFamily="0" charset="0"/>
                <a:cs typeface="Verdana" pitchFamily="0" charset="0"/>
              </a:rPr>
              <a:t>${attribute}</a:t>
            </a:r>
            <a:r>
              <a:rPr lang="en-US" altLang="zh-CN" sz="1200" b="0" i="0" u="none" strike="noStrike" kern="1200" cap="none" spc="0" baseline="0">
                <a:solidFill>
                  <a:srgbClr val="4D4D4D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.</a:t>
            </a:r>
            <a:r>
              <a:rPr lang="en-US" altLang="zh-CN" sz="1000" b="0" i="0" u="none" strike="noStrike" kern="1200" cap="none" spc="0" baseline="0">
                <a:solidFill>
                  <a:srgbClr val="C7254E"/>
                </a:solidFill>
                <a:latin typeface="Arial Unicode MS" pitchFamily="34" charset="-122"/>
                <a:ea typeface="Source Code Pro" pitchFamily="0" charset="0"/>
                <a:cs typeface="Verdana" pitchFamily="0" charset="0"/>
              </a:rPr>
              <a:t>${option}</a:t>
            </a:r>
            <a:r>
              <a:rPr lang="en-US" altLang="zh-CN" sz="1200" b="0" i="0" u="none" strike="noStrike" kern="1200" cap="none" spc="0" baseline="0">
                <a:solidFill>
                  <a:srgbClr val="4D4D4D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 </a:t>
            </a:r>
            <a:r>
              <a:rPr lang="zh-CN" altLang="en-US" sz="1200" b="0" i="0" u="none" strike="noStrike" kern="1200" cap="none" spc="0" baseline="0">
                <a:solidFill>
                  <a:srgbClr val="4D4D4D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方式来调用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微软雅黑" pitchFamily="0" charset="-122"/>
                <a:cs typeface="Verdana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1034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演示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74387" y="1699581"/>
            <a:ext cx="7904762" cy="1942857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4821714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wx.base64ToArrayBuffer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wx.base64ToArrayBuffer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base64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位转换 二进制数组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wx.arrayBufferToBase64()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二进制数组 转换为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base64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rot="0">
            <a:off x="5598695" y="1525432"/>
            <a:ext cx="6096001" cy="3901439"/>
          </a:xfrm>
          <a:prstGeom prst="rect"/>
          <a:solidFill>
            <a:schemeClr val="bg2"/>
          </a:solidFill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wx.request({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            url: result.tempFilePath,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            method: 'GET',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            responseType: 'arraybuffer',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            success: function (res) {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              let base64 = wx.arrayBufferToBase64(res.data);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              console.log(base64);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              $this.setData({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                testImage: 'data:image/jpg;base64,' + base64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              })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            },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            fail: function (res) {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              console.log(res);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            }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          })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7230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189</cp:revision>
  <dcterms:created xsi:type="dcterms:W3CDTF">2018-08-14T06:54:00Z</dcterms:created>
  <dcterms:modified xsi:type="dcterms:W3CDTF">2019-07-13T08:19:01Z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