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1" d="100"/>
          <a:sy n="6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2019-7-15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02357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2019-7-15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8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974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1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3900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4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32887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6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7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8" name="矩形"/>
          <p:cNvSpPr>
            <a:spLocks/>
          </p:cNvSpPr>
          <p:nvPr/>
        </p:nvSpPr>
        <p:spPr>
          <a:xfrm rot="0">
            <a:off x="838200" y="0"/>
            <a:ext cx="471168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42" name="组合"/>
          <p:cNvGrpSpPr>
            <a:grpSpLocks/>
          </p:cNvGrpSpPr>
          <p:nvPr/>
        </p:nvGrpSpPr>
        <p:grpSpPr>
          <a:xfrm>
            <a:off x="4444" y="6146165"/>
            <a:ext cx="12183745" cy="438785"/>
            <a:chOff x="4444" y="6146165"/>
            <a:chExt cx="12183745" cy="438785"/>
          </a:xfrm>
        </p:grpSpPr>
        <p:sp>
          <p:nvSpPr>
            <p:cNvPr id="39" name="矩形"/>
            <p:cNvSpPr>
              <a:spLocks/>
            </p:cNvSpPr>
            <p:nvPr/>
          </p:nvSpPr>
          <p:spPr>
            <a:xfrm rot="0">
              <a:off x="4444" y="6340474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40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8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41" name="矩形"/>
            <p:cNvSpPr>
              <a:spLocks/>
            </p:cNvSpPr>
            <p:nvPr/>
          </p:nvSpPr>
          <p:spPr>
            <a:xfrm rot="0">
              <a:off x="10387965" y="6340474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43" name="矩形"/>
          <p:cNvSpPr>
            <a:spLocks/>
          </p:cNvSpPr>
          <p:nvPr/>
        </p:nvSpPr>
        <p:spPr>
          <a:xfrm rot="0">
            <a:off x="10938076" y="284746"/>
            <a:ext cx="700215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40824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673499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078791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3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522870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5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6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7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8" name="文本框"/>
          <p:cNvSpPr>
            <a:spLocks noGrp="1"/>
          </p:cNvSpPr>
          <p:nvPr>
            <p:ph type="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9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568473493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92189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486889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37115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381602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724425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77776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073071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090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6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886700" y="4687173"/>
            <a:ext cx="1235240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网络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API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59738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ctr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 上传、下载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2" name="矩形"/>
          <p:cNvSpPr>
            <a:spLocks/>
          </p:cNvSpPr>
          <p:nvPr/>
        </p:nvSpPr>
        <p:spPr>
          <a:xfrm rot="0">
            <a:off x="6025513" y="239204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3" name="矩形"/>
          <p:cNvSpPr>
            <a:spLocks/>
          </p:cNvSpPr>
          <p:nvPr/>
        </p:nvSpPr>
        <p:spPr>
          <a:xfrm rot="0">
            <a:off x="6547485" y="2394585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案例演示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57647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小程序 网络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api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5" name="矩形"/>
          <p:cNvSpPr>
            <a:spLocks/>
          </p:cNvSpPr>
          <p:nvPr/>
        </p:nvSpPr>
        <p:spPr>
          <a:xfrm rot="0">
            <a:off x="1524000" y="1646908"/>
            <a:ext cx="4453689" cy="285290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上传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     Wx.uploadFile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下载接口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downloadFile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下载进度变化监听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DownloadTask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传输操作接口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Request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监听传输操作接口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UploadTask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78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7226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185</cp:revision>
  <dcterms:created xsi:type="dcterms:W3CDTF">2018-08-14T06:54:00Z</dcterms:created>
  <dcterms:modified xsi:type="dcterms:W3CDTF">2019-07-15T01:06:26Z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