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71" d="100"/>
          <a:sy n="71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2019-7-14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1102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2019-7-14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023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00038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33895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84671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74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5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6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7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9" name="矩形"/>
          <p:cNvSpPr>
            <a:spLocks/>
          </p:cNvSpPr>
          <p:nvPr/>
        </p:nvSpPr>
        <p:spPr>
          <a:xfrm rot="0">
            <a:off x="10938915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6166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48949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325482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637914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532144300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134055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99651445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459187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458764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503807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619885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2008540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211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24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103958" y="4769582"/>
            <a:ext cx="3598089" cy="49613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FFFFFF"/>
                </a:solidFill>
                <a:latin typeface="黑体" pitchFamily="49" charset="-122"/>
                <a:ea typeface="黑体" pitchFamily="49" charset="-122"/>
                <a:cs typeface="Verdana" pitchFamily="0" charset="0"/>
              </a:rPr>
              <a:t>websocket</a:t>
            </a:r>
            <a:r>
              <a:rPr lang="zh-CN" altLang="en-US" sz="2400" b="0" i="0" u="none" strike="noStrike" kern="1200" cap="none" spc="0" baseline="0">
                <a:solidFill>
                  <a:srgbClr val="FFFFFF"/>
                </a:solidFill>
                <a:latin typeface="黑体" pitchFamily="49" charset="-122"/>
                <a:ea typeface="黑体" pitchFamily="49" charset="-122"/>
                <a:cs typeface="Verdana" pitchFamily="0" charset="0"/>
              </a:rPr>
              <a:t>的配置与操作</a:t>
            </a:r>
            <a:endParaRPr lang="zh-CN" altLang="en-US" sz="2400" b="0" i="0" u="none" strike="noStrike" kern="1200" cap="none" spc="0" baseline="0">
              <a:solidFill>
                <a:srgbClr val="FFFFFF"/>
              </a:solidFill>
              <a:latin typeface="黑体" pitchFamily="49" charset="-122"/>
              <a:ea typeface="黑体" pitchFamily="49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03081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Websocket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简介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0" name="矩形"/>
          <p:cNvSpPr>
            <a:spLocks/>
          </p:cNvSpPr>
          <p:nvPr/>
        </p:nvSpPr>
        <p:spPr>
          <a:xfrm rot="0">
            <a:off x="6025514" y="2392045"/>
            <a:ext cx="521970" cy="57911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02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1" name="矩形"/>
          <p:cNvSpPr>
            <a:spLocks/>
          </p:cNvSpPr>
          <p:nvPr/>
        </p:nvSpPr>
        <p:spPr>
          <a:xfrm rot="0">
            <a:off x="6547485" y="2394585"/>
            <a:ext cx="4453051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案例演示-服务器即时通讯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10549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什么是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websocket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1" name="矩形"/>
          <p:cNvSpPr>
            <a:spLocks/>
          </p:cNvSpPr>
          <p:nvPr/>
        </p:nvSpPr>
        <p:spPr>
          <a:xfrm rot="0">
            <a:off x="1524000" y="1634874"/>
            <a:ext cx="10144626" cy="362292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websocket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是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百度百科：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WebSocket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是一种新的网络协议，他上线了客户端（异或浏览器）与服务器全双通讯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建立与服务器的通讯需要如下几个步骤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建立客户端与服务器之间的连接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监听服务器与客户端之间的动作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发送数据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将接受到的数据做处理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关闭连接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注意事项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服务器需要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ws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协议，不可以是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http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或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https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可以使用在线测试地址做操作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77412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案例演示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与服务器通讯，使用第三方网站接口通讯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82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7222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186</cp:revision>
  <dcterms:created xsi:type="dcterms:W3CDTF">2018-08-14T06:54:00Z</dcterms:created>
  <dcterms:modified xsi:type="dcterms:W3CDTF">2019-07-14T13:41:49Z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