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  <p:sldId id="259" r:id="rId8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67" d="100"/>
          <a:sy n="67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2019-7-16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62875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2019-7-16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7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29542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81713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64839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65775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929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4" name="矩形"/>
          <p:cNvSpPr>
            <a:spLocks/>
          </p:cNvSpPr>
          <p:nvPr/>
        </p:nvSpPr>
        <p:spPr>
          <a:xfrm rot="0">
            <a:off x="838200" y="0"/>
            <a:ext cx="471169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38" name="组合"/>
          <p:cNvGrpSpPr>
            <a:grpSpLocks/>
          </p:cNvGrpSpPr>
          <p:nvPr/>
        </p:nvGrpSpPr>
        <p:grpSpPr>
          <a:xfrm>
            <a:off x="4444" y="6146165"/>
            <a:ext cx="12183744" cy="438785"/>
            <a:chOff x="4444" y="6146165"/>
            <a:chExt cx="12183744" cy="438785"/>
          </a:xfrm>
        </p:grpSpPr>
        <p:sp>
          <p:nvSpPr>
            <p:cNvPr id="35" name="矩形"/>
            <p:cNvSpPr>
              <a:spLocks/>
            </p:cNvSpPr>
            <p:nvPr/>
          </p:nvSpPr>
          <p:spPr>
            <a:xfrm rot="0">
              <a:off x="4444" y="6340475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36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9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37" name="矩形"/>
            <p:cNvSpPr>
              <a:spLocks/>
            </p:cNvSpPr>
            <p:nvPr/>
          </p:nvSpPr>
          <p:spPr>
            <a:xfrm rot="0">
              <a:off x="10387965" y="6340475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39" name="矩形"/>
          <p:cNvSpPr>
            <a:spLocks/>
          </p:cNvSpPr>
          <p:nvPr/>
        </p:nvSpPr>
        <p:spPr>
          <a:xfrm rot="0">
            <a:off x="10938915" y="284746"/>
            <a:ext cx="698603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26053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7732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262430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4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145058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2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3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5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6" name="文本框"/>
          <p:cNvSpPr>
            <a:spLocks noGrp="1"/>
          </p:cNvSpPr>
          <p:nvPr>
            <p:ph type="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694208769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635216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49523989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313184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94717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821560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1053032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779969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62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92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7952779" y="4687173"/>
            <a:ext cx="1106805" cy="3581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bg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背景音频</a:t>
            </a:r>
            <a:endParaRPr lang="zh-CN" altLang="en-US" sz="1800" b="0" i="0" u="none" strike="noStrike" kern="1200" cap="none" spc="0" baseline="0">
              <a:solidFill>
                <a:schemeClr val="bg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71099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程序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背景音频播放器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0" name="矩形"/>
          <p:cNvSpPr>
            <a:spLocks/>
          </p:cNvSpPr>
          <p:nvPr/>
        </p:nvSpPr>
        <p:spPr>
          <a:xfrm rot="0">
            <a:off x="6025514" y="2392045"/>
            <a:ext cx="521970" cy="57911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02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31" name="矩形"/>
          <p:cNvSpPr>
            <a:spLocks/>
          </p:cNvSpPr>
          <p:nvPr/>
        </p:nvSpPr>
        <p:spPr>
          <a:xfrm rot="0">
            <a:off x="6547485" y="2394585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案例演示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3320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背景音频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522384"/>
            <a:ext cx="8373900" cy="1690048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微信小程序可以通过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api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来播放背景音乐，同时可以在播放过程中做监控操作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监控属性：参考在线字典</a:t>
            </a:r>
            <a:endParaRPr lang="zh-CN" altLang="en-US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66441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案例演示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3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苹果在线音乐播放器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461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7221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187</cp:revision>
  <dcterms:created xsi:type="dcterms:W3CDTF">2018-08-14T06:54:00Z</dcterms:created>
  <dcterms:modified xsi:type="dcterms:W3CDTF">2019-07-16T02:33:09Z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