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2019-7-16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08082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1277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9821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76907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745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8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108" y="284746"/>
            <a:ext cx="700215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9388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4847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36447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39564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38400815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64281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391268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72236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463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90861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52210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1352578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88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9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721947" y="4687173"/>
            <a:ext cx="15640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外部字体加载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6643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程序外部字体加载操作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0821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外部字体加载操作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524000" y="1634875"/>
            <a:ext cx="5091362" cy="26603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通过网络加载本地没有的字体，来显示效果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加载通过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wx.loadFontFace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来完成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228600" indent="-22860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注意事项：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IOS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仅支持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https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格式文件地址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如果引入中文字体，体积过大会错误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原生组件不支持添加字体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3631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案例演示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新字体加载效果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3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187</cp:revision>
  <dcterms:created xsi:type="dcterms:W3CDTF">2018-08-14T06:54:00Z</dcterms:created>
  <dcterms:modified xsi:type="dcterms:W3CDTF">2019-07-16T02:34:04Z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