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71" d="100"/>
          <a:sy n="71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2019-7-17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36547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2019-7-17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7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204151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04676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791230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54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4" name="矩形"/>
          <p:cNvSpPr>
            <a:spLocks/>
          </p:cNvSpPr>
          <p:nvPr/>
        </p:nvSpPr>
        <p:spPr>
          <a:xfrm rot="0">
            <a:off x="838200" y="0"/>
            <a:ext cx="471169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38" name="组合"/>
          <p:cNvGrpSpPr>
            <a:grpSpLocks/>
          </p:cNvGrpSpPr>
          <p:nvPr/>
        </p:nvGrpSpPr>
        <p:grpSpPr>
          <a:xfrm>
            <a:off x="4444" y="6146165"/>
            <a:ext cx="12183744" cy="438785"/>
            <a:chOff x="4444" y="6146165"/>
            <a:chExt cx="12183744" cy="438785"/>
          </a:xfrm>
        </p:grpSpPr>
        <p:sp>
          <p:nvSpPr>
            <p:cNvPr id="35" name="矩形"/>
            <p:cNvSpPr>
              <a:spLocks/>
            </p:cNvSpPr>
            <p:nvPr/>
          </p:nvSpPr>
          <p:spPr>
            <a:xfrm rot="0">
              <a:off x="4444" y="6340475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36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9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37" name="矩形"/>
            <p:cNvSpPr>
              <a:spLocks/>
            </p:cNvSpPr>
            <p:nvPr/>
          </p:nvSpPr>
          <p:spPr>
            <a:xfrm rot="0">
              <a:off x="10387965" y="6340475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39" name="矩形"/>
          <p:cNvSpPr>
            <a:spLocks/>
          </p:cNvSpPr>
          <p:nvPr/>
        </p:nvSpPr>
        <p:spPr>
          <a:xfrm rot="0">
            <a:off x="10938915" y="284746"/>
            <a:ext cx="698603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009150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46807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415633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4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710758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2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3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5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6" name="文本框"/>
          <p:cNvSpPr>
            <a:spLocks noGrp="1"/>
          </p:cNvSpPr>
          <p:nvPr>
            <p:ph type="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7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713430938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991620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79700874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16790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31997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074086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819804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9747580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415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08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6004560" y="4687173"/>
            <a:ext cx="5221605" cy="3581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bg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图片保存到相册、获取图片信息、预览和选择图片</a:t>
            </a:r>
            <a:endParaRPr lang="zh-CN" altLang="en-US" sz="1800" b="0" i="0" u="none" strike="noStrike" kern="1200" cap="none" spc="0" baseline="0">
              <a:solidFill>
                <a:schemeClr val="bg1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0901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ctr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程序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保存图片，获取图片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0" name="矩形"/>
          <p:cNvSpPr>
            <a:spLocks/>
          </p:cNvSpPr>
          <p:nvPr/>
        </p:nvSpPr>
        <p:spPr>
          <a:xfrm rot="0">
            <a:off x="6025514" y="2392045"/>
            <a:ext cx="521970" cy="57911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02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31" name="矩形"/>
          <p:cNvSpPr>
            <a:spLocks/>
          </p:cNvSpPr>
          <p:nvPr/>
        </p:nvSpPr>
        <p:spPr>
          <a:xfrm rot="0">
            <a:off x="6547485" y="2394585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案例演示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03006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</a:t>
            </a: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信小</a:t>
            </a: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程序图片操作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1" name="矩形"/>
          <p:cNvSpPr>
            <a:spLocks/>
          </p:cNvSpPr>
          <p:nvPr/>
        </p:nvSpPr>
        <p:spPr>
          <a:xfrm rot="0">
            <a:off x="1524000" y="1502528"/>
            <a:ext cx="5055268" cy="36590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选择图片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chooseImage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获取图片信息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getImageInfo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预览图片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previewImage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保存图片值手机相册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saveImage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48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7239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185</cp:revision>
  <dcterms:created xsi:type="dcterms:W3CDTF">2018-08-14T06:54:00Z</dcterms:created>
  <dcterms:modified xsi:type="dcterms:W3CDTF">2019-07-17T08:25:56Z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