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2019-7-18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298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4373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829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1335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6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913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937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9820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11641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5566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553073188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21494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353854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09678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2992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1149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98856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694824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545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1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721947" y="4687173"/>
            <a:ext cx="1708251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loading全操作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1528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loading全操作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2740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loading全操作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1524000" y="1634875"/>
            <a:ext cx="5091361" cy="26603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loading有三种形式的显示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FontTx/>
              <a:buAutoNum type="arabicPeriod"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组件形式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2" marL="9144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&lt;loading&gt;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FontTx/>
              <a:buAutoNum type="arabicPeriod"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动态形式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2" marL="9144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ShowToast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2" marL="9144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showloading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187</cp:revision>
  <dcterms:created xsi:type="dcterms:W3CDTF">2018-08-14T06:54:00Z</dcterms:created>
  <dcterms:modified xsi:type="dcterms:W3CDTF">2019-07-18T03:08:23Z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