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71" d="100"/>
          <a:sy n="7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2019-7-18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5216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2019-7-18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7595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75488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0662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59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915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37953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38521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17680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382398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515775914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11888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3395852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311691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89318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198896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529853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41993399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9906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7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6914033" y="4687173"/>
            <a:ext cx="3164205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保存小程序文件以及文档操作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62628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程序文件保存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6025514" y="239204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547485" y="2394585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微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信小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程序文档操作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16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程序文件操作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ubTitle" idx="1"/>
          </p:nvPr>
        </p:nvSpPr>
        <p:spPr>
          <a:xfrm rot="0">
            <a:off x="1275426" y="1486288"/>
            <a:ext cx="9144000" cy="407101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文件操作是小程序把文件存储到本地和查找本地消息的一种方法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文件操作属性：参考在线字典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045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7220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185</cp:revision>
  <dcterms:created xsi:type="dcterms:W3CDTF">2018-08-14T06:54:00Z</dcterms:created>
  <dcterms:modified xsi:type="dcterms:W3CDTF">2019-07-18T03:38:00Z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