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2019-7-18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5586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8026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882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3684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6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3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4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5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7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242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4313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4350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58924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17602628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1490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50105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8804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23695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9909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772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081363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636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6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886700" y="4687173"/>
            <a:ext cx="1252194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系统设备1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9773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系统设备控制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5628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系统设备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9" name="矩形"/>
          <p:cNvSpPr>
            <a:spLocks/>
          </p:cNvSpPr>
          <p:nvPr/>
        </p:nvSpPr>
        <p:spPr>
          <a:xfrm rot="0">
            <a:off x="1527509" y="1576137"/>
            <a:ext cx="9140491" cy="294314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系统设备指小程序通过微信调用到的手机硬件设备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需要使用“真机调试”按钮 来做系统设备的调试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部分功能收到设备影响不是全部可以使用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本次讲解：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罗盘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wifi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性能监控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加速计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剪切板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0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2019-07-18T07:41:38Z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