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5292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3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3912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991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0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7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8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9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7084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445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423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6330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3965664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0007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94190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5953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687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8465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217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15281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4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353198" y="4944344"/>
            <a:ext cx="4639589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系统设备-系统振动、用户截屏、添加联系人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538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系统振动、用户截屏、添加联系人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221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系统振动、用户截屏、添加联系人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527509" y="1576137"/>
            <a:ext cx="9140491" cy="294314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用户截屏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wx.onUserCaptureScreen(CALLBACK) 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设备-振动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wx.vibrateLong(OBJECT)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设备-手机联系人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wx.addPhoneContact(OBJECT)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2019-07-20T02:41:44Z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