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2019-7-20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1746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3645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0028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2095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0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7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899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505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9962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1799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0142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54106545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9797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093064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6565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3796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8623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00457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610941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2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886700" y="4687173"/>
            <a:ext cx="2249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电量监控、系统电话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7735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电量监控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41488" y="2628987"/>
            <a:ext cx="521970" cy="57911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563460" y="2631526"/>
            <a:ext cx="3987799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系统电话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933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电量监控、系统电话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527509" y="1576137"/>
            <a:ext cx="9140491" cy="19654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电量监控：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获取设备电量。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同步 API wx.getBatteryInfoSync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wx.getBatteryInfo 的同步版本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在 iOS 上不可用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1581583" y="4249546"/>
            <a:ext cx="9140491" cy="1143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系统电话：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  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通过wx.makePhoneCall打电话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7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2019-07-20T03:45:21Z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