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9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0491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177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15603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6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3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4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5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7" name="矩形"/>
          <p:cNvSpPr>
            <a:spLocks/>
          </p:cNvSpPr>
          <p:nvPr/>
        </p:nvSpPr>
        <p:spPr>
          <a:xfrm rot="0">
            <a:off x="10938098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8563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6304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921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690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7979945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711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38697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2144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8875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139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33192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531684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544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5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879041" y="4687173"/>
            <a:ext cx="1106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设备方向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595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系统设备-设备方向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55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设备方向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startDeviceMotionListening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stopDeviceMotionListening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onDeviceMotionChange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3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2019-07-22T03:39:19Z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