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2019-7-21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8151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07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9446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4285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8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01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8370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0652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3468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1789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6684428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9375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7425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2826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0451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7051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7044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904154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67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420377" y="4831317"/>
            <a:ext cx="4934187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微信用户交互方法与动态导航栏设置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78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程序用户交互操作-案例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461761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程序-动态导航栏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7117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界面组件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524000" y="1552072"/>
            <a:ext cx="3420979" cy="71511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动态设置导航栏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SetNavigationBarTitle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  <p:sp>
        <p:nvSpPr>
          <p:cNvPr id="48" name="文本框"/>
          <p:cNvSpPr txBox="1">
            <a:spLocks/>
          </p:cNvSpPr>
          <p:nvPr/>
        </p:nvSpPr>
        <p:spPr>
          <a:xfrm rot="0">
            <a:off x="1085833" y="2476462"/>
            <a:ext cx="4762427" cy="197262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1" marL="457200" indent="0" algn="l" eaLnBrk="1" fontAlgn="t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微信用户交互方法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fontAlgn="t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showToast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fontAlgn="t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showModal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fontAlgn="t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showloading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fontAlgn="t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showActionSheet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fontAlgn="t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hideToast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fontAlgn="t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hideLoading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184</cp:revision>
  <dcterms:created xsi:type="dcterms:W3CDTF">2018-08-14T06:54:00Z</dcterms:created>
  <dcterms:modified xsi:type="dcterms:W3CDTF">2019-07-21T02:24:18Z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