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2019-7-22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3903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3468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7200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6989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7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838200" y="0"/>
            <a:ext cx="471167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2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9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40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1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3" name="矩形"/>
          <p:cNvSpPr>
            <a:spLocks/>
          </p:cNvSpPr>
          <p:nvPr/>
        </p:nvSpPr>
        <p:spPr>
          <a:xfrm rot="0">
            <a:off x="10938898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9241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93401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7548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77223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624328623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2013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1862260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3226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9153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05758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714584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1372406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553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2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610984" y="4802742"/>
            <a:ext cx="2479996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动态导航条、置顶帖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9196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9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置顶帖</a:t>
            </a:r>
            <a:endParaRPr lang="zh-CN" altLang="en-US" sz="19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6025513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6461761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动态导航条-案例演示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88876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动态导航条、置顶帖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1524000" y="1552072"/>
            <a:ext cx="8738695" cy="359939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置顶帖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wx.setTopBarText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动态导航栏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Heiti SC Light" pitchFamily="0" charset="-122"/>
                <a:ea typeface="Heiti SC Light" pitchFamily="0" charset="-122"/>
                <a:cs typeface="Verdana" pitchFamily="0" charset="0"/>
              </a:rPr>
              <a:t>wx.setNavigationBarTitle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2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7238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184</cp:revision>
  <dcterms:created xsi:type="dcterms:W3CDTF">2018-08-14T06:54:00Z</dcterms:created>
  <dcterms:modified xsi:type="dcterms:W3CDTF">2019-07-22T14:46:09Z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