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814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2371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4042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8497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9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1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604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4320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4249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640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486468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1229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86825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6813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316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1449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30031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738113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39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996444" y="4687173"/>
            <a:ext cx="1106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动态背景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3324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4" y="1815464"/>
            <a:ext cx="4377189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 动态背景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1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731129"/>
            <a:ext cx="8128800" cy="273258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动态设置窗口的背景色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 wx.setBackgroundColor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动态设置下拉背景字体、loading 图的样式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wx.setBackgroundTextStyle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2019-07-22T04:34:45Z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