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71" d="100"/>
          <a:sy n="71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2019-7-24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506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2019-7-24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7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3298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801902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277404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027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4" name="矩形"/>
          <p:cNvSpPr>
            <a:spLocks/>
          </p:cNvSpPr>
          <p:nvPr/>
        </p:nvSpPr>
        <p:spPr>
          <a:xfrm rot="0">
            <a:off x="838200" y="0"/>
            <a:ext cx="471169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38" name="组合"/>
          <p:cNvGrpSpPr>
            <a:grpSpLocks/>
          </p:cNvGrpSpPr>
          <p:nvPr/>
        </p:nvGrpSpPr>
        <p:grpSpPr>
          <a:xfrm>
            <a:off x="4444" y="6146165"/>
            <a:ext cx="12183744" cy="438785"/>
            <a:chOff x="4444" y="6146165"/>
            <a:chExt cx="12183744" cy="438785"/>
          </a:xfrm>
        </p:grpSpPr>
        <p:sp>
          <p:nvSpPr>
            <p:cNvPr id="35" name="矩形"/>
            <p:cNvSpPr>
              <a:spLocks/>
            </p:cNvSpPr>
            <p:nvPr/>
          </p:nvSpPr>
          <p:spPr>
            <a:xfrm rot="0">
              <a:off x="4444" y="6340475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36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9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37" name="矩形"/>
            <p:cNvSpPr>
              <a:spLocks/>
            </p:cNvSpPr>
            <p:nvPr/>
          </p:nvSpPr>
          <p:spPr>
            <a:xfrm rot="0">
              <a:off x="10387965" y="6340475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39" name="矩形"/>
          <p:cNvSpPr>
            <a:spLocks/>
          </p:cNvSpPr>
          <p:nvPr/>
        </p:nvSpPr>
        <p:spPr>
          <a:xfrm rot="0">
            <a:off x="10938915" y="284746"/>
            <a:ext cx="698603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05456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2828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378345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4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764642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2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3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5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6" name="文本框"/>
          <p:cNvSpPr>
            <a:spLocks noGrp="1"/>
          </p:cNvSpPr>
          <p:nvPr>
            <p:ph type="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773849174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967142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31088144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017475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910051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686214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4498132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3492540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027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6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7996444" y="4687173"/>
            <a:ext cx="2021204" cy="3581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bg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滚动回到屏幕顶部</a:t>
            </a:r>
            <a:endParaRPr lang="zh-CN" altLang="en-US" sz="1800" b="0" i="0" u="none" strike="noStrike" kern="1200" cap="none" spc="0" baseline="0">
              <a:solidFill>
                <a:schemeClr val="bg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98895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ubTitle" idx="1"/>
          </p:nvPr>
        </p:nvSpPr>
        <p:spPr>
          <a:xfrm rot="0">
            <a:off x="6547484" y="1815464"/>
            <a:ext cx="4377189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9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微信小程序滚动回到屏幕顶部</a:t>
            </a:r>
            <a:endParaRPr lang="zh-CN" altLang="en-US" sz="19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0" name="矩形"/>
          <p:cNvSpPr>
            <a:spLocks/>
          </p:cNvSpPr>
          <p:nvPr/>
        </p:nvSpPr>
        <p:spPr>
          <a:xfrm rot="0">
            <a:off x="6025514" y="2392045"/>
            <a:ext cx="521970" cy="57911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02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31" name="矩形"/>
          <p:cNvSpPr>
            <a:spLocks/>
          </p:cNvSpPr>
          <p:nvPr/>
        </p:nvSpPr>
        <p:spPr>
          <a:xfrm rot="0">
            <a:off x="6547485" y="2394585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案例演示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8668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滚动回到屏幕顶部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1" name="矩形"/>
          <p:cNvSpPr>
            <a:spLocks/>
          </p:cNvSpPr>
          <p:nvPr/>
        </p:nvSpPr>
        <p:spPr>
          <a:xfrm rot="0">
            <a:off x="1524000" y="1731129"/>
            <a:ext cx="9489952" cy="2732588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返回最上有两种操作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FontTx/>
              <a:buAutoNum type="arabicPeriod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view控件操作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FontTx/>
              <a:buAutoNum type="arabicPeriod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scroll-view操作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833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7224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185</cp:revision>
  <dcterms:created xsi:type="dcterms:W3CDTF">2018-08-14T06:54:00Z</dcterms:created>
  <dcterms:modified xsi:type="dcterms:W3CDTF">2019-07-24T01:39:43Z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