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5028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0440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5684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5100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7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899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5135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2341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4457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940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8468859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5590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206007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2583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3179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9954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13771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995254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619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610984" y="4802742"/>
            <a:ext cx="2479996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上拉刷新和下拉刷新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947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上拉刷新和下拉刷新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461761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6776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上拉刷新和下拉刷新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524000" y="1552072"/>
            <a:ext cx="8738695" cy="359939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系统事件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OnReachBottom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自定义事件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根据上拉页面的高度位置自行判断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	Wx.getSystemInfo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1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184</cp:revision>
  <dcterms:created xsi:type="dcterms:W3CDTF">2018-08-14T06:54:00Z</dcterms:created>
  <dcterms:modified xsi:type="dcterms:W3CDTF">2019-07-22T01:12:33Z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