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71" d="100"/>
          <a:sy n="71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2019-7-23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612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2019-7-23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7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8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69616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1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07838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2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42549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4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45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305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5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6" name="矩形"/>
          <p:cNvSpPr>
            <a:spLocks/>
          </p:cNvSpPr>
          <p:nvPr/>
        </p:nvSpPr>
        <p:spPr>
          <a:xfrm rot="0">
            <a:off x="838200" y="0"/>
            <a:ext cx="471167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40" name="组合"/>
          <p:cNvGrpSpPr>
            <a:grpSpLocks/>
          </p:cNvGrpSpPr>
          <p:nvPr/>
        </p:nvGrpSpPr>
        <p:grpSpPr>
          <a:xfrm>
            <a:off x="4444" y="6146165"/>
            <a:ext cx="12183745" cy="438785"/>
            <a:chOff x="4444" y="6146165"/>
            <a:chExt cx="12183745" cy="438785"/>
          </a:xfrm>
        </p:grpSpPr>
        <p:sp>
          <p:nvSpPr>
            <p:cNvPr id="37" name="矩形"/>
            <p:cNvSpPr>
              <a:spLocks/>
            </p:cNvSpPr>
            <p:nvPr/>
          </p:nvSpPr>
          <p:spPr>
            <a:xfrm rot="0">
              <a:off x="4444" y="6340474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38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8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39" name="矩形"/>
            <p:cNvSpPr>
              <a:spLocks/>
            </p:cNvSpPr>
            <p:nvPr/>
          </p:nvSpPr>
          <p:spPr>
            <a:xfrm rot="0">
              <a:off x="10387965" y="6340474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41" name="矩形"/>
          <p:cNvSpPr>
            <a:spLocks/>
          </p:cNvSpPr>
          <p:nvPr/>
        </p:nvSpPr>
        <p:spPr>
          <a:xfrm rot="0">
            <a:off x="10938890" y="284746"/>
            <a:ext cx="698603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086858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880321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457351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3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734372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5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6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7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8" name="文本框"/>
          <p:cNvSpPr>
            <a:spLocks noGrp="1"/>
          </p:cNvSpPr>
          <p:nvPr>
            <p:ph type="title"/>
          </p:nvPr>
        </p:nvSpPr>
        <p:spPr>
          <a:xfrm rot="0">
            <a:off x="6025513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9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147619073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200577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46438923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105107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635968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209170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690597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562285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9414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98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None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None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None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None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7763324" y="4812268"/>
            <a:ext cx="2356633" cy="3581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bg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菜单、窗口、键盘</a:t>
            </a:r>
            <a:endParaRPr lang="zh-CN" altLang="en-US" sz="1800" b="0" i="0" u="none" strike="noStrike" kern="1200" cap="none" spc="0" baseline="0">
              <a:solidFill>
                <a:schemeClr val="bg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84332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"/>
          <p:cNvSpPr>
            <a:spLocks noGrp="1"/>
          </p:cNvSpPr>
          <p:nvPr>
            <p:ph type="ctrTitle"/>
          </p:nvPr>
        </p:nvSpPr>
        <p:spPr>
          <a:xfrm rot="0">
            <a:off x="6025513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菜单、窗口、键盘</a:t>
            </a:r>
            <a:endParaRPr lang="zh-CN" altLang="en-US" sz="19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49937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菜单、窗口、键盘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3" name="矩形"/>
          <p:cNvSpPr>
            <a:spLocks/>
          </p:cNvSpPr>
          <p:nvPr/>
        </p:nvSpPr>
        <p:spPr>
          <a:xfrm rot="0">
            <a:off x="1524000" y="1552072"/>
            <a:ext cx="8993586" cy="448480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lvl="1" marL="457200" indent="0" algn="l" fontAlgn="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菜单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fontAlgn="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获取菜单按钮（右上角胶囊按钮）的布局位置信息。坐标信息以屏幕左上角为原点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fontAlgn="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Heiti SC Light" pitchFamily="0" charset="-122"/>
                <a:ea typeface="Heiti SC Light" pitchFamily="0" charset="-122"/>
                <a:cs typeface="Verdana" pitchFamily="0" charset="0"/>
              </a:rPr>
              <a:t>wx.getMenuButtonBoundingClientRect()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  <a:p>
            <a:pPr lvl="1" marL="457200" indent="0" algn="l" fontAlgn="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窗口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fontAlgn="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监听窗口尺寸变化事件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fontAlgn="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onWindowResize(function callback)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fontAlgn="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提示：设置小程序横屏显示"pageOrientation": "auto"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fontAlgn="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fontAlgn="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键盘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fontAlgn="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监听键盘高度变化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fontAlgn="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onKeyboardHeightChange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fontAlgn="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zh-CN" altLang="en-US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36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7323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184</cp:revision>
  <dcterms:created xsi:type="dcterms:W3CDTF">2018-08-14T06:54:00Z</dcterms:created>
  <dcterms:modified xsi:type="dcterms:W3CDTF">2019-07-23T04:13:56Z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