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handoutMasterIdLst>
    <p:handoutMasterId r:id="rId3"/>
  </p:handoutMasterIdLst>
  <p:sldIdLst>
    <p:sldId id="256" r:id="rId5"/>
    <p:sldId id="257" r:id="rId6"/>
    <p:sldId id="258" r:id="rId7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986" autoAdjust="0"/>
    <p:restoredTop sz="99500" autoAdjust="0"/>
  </p:normalViewPr>
  <p:slideViewPr>
    <p:cSldViewPr snapToGrid="0">
      <p:cViewPr varScale="1">
        <p:scale>
          <a:sx n="71" d="100"/>
          <a:sy n="71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theme" Target="theme/theme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45">
                <a:latin typeface="Calibri" pitchFamily="0" charset="0"/>
                <a:ea typeface="宋体" pitchFamily="0" charset="0"/>
                <a:cs typeface="Calibri" pitchFamily="0" charset="0"/>
              </a:rPr>
              <a:t>2019-7-23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ftr" idx="2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sldNum" idx="3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45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356127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00">
                <a:latin typeface="Calibri" pitchFamily="0" charset="0"/>
                <a:ea typeface="宋体" pitchFamily="0" charset="0"/>
                <a:cs typeface="Calibri" pitchFamily="0" charset="0"/>
              </a:rPr>
              <a:t>2019-7-23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81583" y="1279287"/>
            <a:ext cx="6140577" cy="34540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7" name="文本框"/>
          <p:cNvSpPr>
            <a:spLocks noGrp="1"/>
          </p:cNvSpPr>
          <p:nvPr>
            <p:ph type="body" idx="3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38918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1pPr>
    <a:lvl2pPr marL="457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2pPr>
    <a:lvl3pPr marL="914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3pPr>
    <a:lvl4pPr marL="13716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4pPr>
    <a:lvl5pPr marL="18288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919629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59284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389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单击此处编辑母版标题样式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3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850390"/>
            <a:ext cx="9144000" cy="6419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单击此处编辑母版副标题样式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4" name="矩形"/>
          <p:cNvSpPr>
            <a:spLocks/>
          </p:cNvSpPr>
          <p:nvPr/>
        </p:nvSpPr>
        <p:spPr>
          <a:xfrm rot="0">
            <a:off x="838200" y="0"/>
            <a:ext cx="471169" cy="1205865"/>
          </a:xfrm>
          <a:prstGeom prst="rect"/>
          <a:solidFill>
            <a:srgbClr val="262626"/>
          </a:solidFill>
          <a:ln w="12700" cmpd="sng" cap="flat">
            <a:solidFill>
              <a:srgbClr val="41719C"/>
            </a:solidFill>
            <a:prstDash val="solid"/>
            <a:miter/>
          </a:ln>
        </p:spPr>
      </p:sp>
      <p:grpSp>
        <p:nvGrpSpPr>
          <p:cNvPr id="38" name="组合"/>
          <p:cNvGrpSpPr>
            <a:grpSpLocks/>
          </p:cNvGrpSpPr>
          <p:nvPr/>
        </p:nvGrpSpPr>
        <p:grpSpPr>
          <a:xfrm>
            <a:off x="4444" y="6146165"/>
            <a:ext cx="12183744" cy="438785"/>
            <a:chOff x="4444" y="6146165"/>
            <a:chExt cx="12183744" cy="438785"/>
          </a:xfrm>
        </p:grpSpPr>
        <p:sp>
          <p:nvSpPr>
            <p:cNvPr id="35" name="矩形"/>
            <p:cNvSpPr>
              <a:spLocks/>
            </p:cNvSpPr>
            <p:nvPr/>
          </p:nvSpPr>
          <p:spPr>
            <a:xfrm rot="0">
              <a:off x="4444" y="6340475"/>
              <a:ext cx="8999855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</p:sp>
        <p:pic>
          <p:nvPicPr>
            <p:cNvPr id="36" name="图片" descr="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9161145" y="6146165"/>
              <a:ext cx="1070609" cy="438785"/>
            </a:xfrm>
            <a:prstGeom prst="rect"/>
            <a:noFill/>
            <a:ln w="9525" cmpd="sng" cap="flat">
              <a:noFill/>
              <a:prstDash val="solid"/>
              <a:miter/>
            </a:ln>
          </p:spPr>
        </p:pic>
        <p:sp>
          <p:nvSpPr>
            <p:cNvPr id="37" name="矩形"/>
            <p:cNvSpPr>
              <a:spLocks/>
            </p:cNvSpPr>
            <p:nvPr/>
          </p:nvSpPr>
          <p:spPr>
            <a:xfrm rot="0">
              <a:off x="10387965" y="6340475"/>
              <a:ext cx="1800224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800" b="0" i="0" u="none" strike="noStrike" kern="1200" cap="none" spc="0" baseline="0">
                  <a:solidFill>
                    <a:srgbClr val="FFFFFF"/>
                  </a:solidFill>
                  <a:latin typeface="Verdana" pitchFamily="0" charset="0"/>
                  <a:ea typeface="微软雅黑" pitchFamily="0" charset="-122"/>
                  <a:cs typeface="Verdana" pitchFamily="0" charset="0"/>
                </a:rPr>
                <a:t> </a:t>
              </a:r>
              <a:endParaRPr lang="zh-CN" altLang="en-US" sz="1800" b="0" i="0" u="none" strike="noStrike" kern="1200" cap="none" spc="0" baseline="0">
                <a:solidFill>
                  <a:srgbClr val="FFFFFF"/>
                </a:solidFill>
                <a:latin typeface="Verdana" pitchFamily="0" charset="0"/>
                <a:ea typeface="微软雅黑" pitchFamily="0" charset="-122"/>
                <a:cs typeface="Verdana" pitchFamily="0" charset="0"/>
              </a:endParaRPr>
            </a:p>
          </p:txBody>
        </p:sp>
      </p:grpSp>
      <p:sp>
        <p:nvSpPr>
          <p:cNvPr id="39" name="矩形"/>
          <p:cNvSpPr>
            <a:spLocks/>
          </p:cNvSpPr>
          <p:nvPr/>
        </p:nvSpPr>
        <p:spPr>
          <a:xfrm rot="0">
            <a:off x="10938915" y="284746"/>
            <a:ext cx="698603" cy="44954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182843" tIns="91422" rIns="182843" bIns="91422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&lt;#&gt;</a:t>
            </a:fld>
            <a:r>
              <a:rPr lang="en-US" altLang="zh-CN" sz="18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  </a:t>
            </a:r>
            <a:endParaRPr lang="zh-CN" altLang="en-US" sz="1800" b="0" i="0" u="none" strike="noStrike" kern="1200" cap="none" spc="0" baseline="0">
              <a:solidFill>
                <a:srgbClr val="262626"/>
              </a:solidFill>
              <a:latin typeface="微软雅黑" pitchFamily="0" charset="-122"/>
              <a:ea typeface="微软雅黑" pitchFamily="0" charset="-122"/>
              <a:cs typeface="Montserrat Ligh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107973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323054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965751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 rot="5400000">
            <a:off x="2666365" y="-2668905"/>
            <a:ext cx="6870064" cy="12211050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15" name="矩形"/>
          <p:cNvSpPr>
            <a:spLocks/>
          </p:cNvSpPr>
          <p:nvPr/>
        </p:nvSpPr>
        <p:spPr>
          <a:xfrm rot="0">
            <a:off x="1061720" y="911581"/>
            <a:ext cx="1288414" cy="23431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</a:t>
            </a:r>
            <a:endParaRPr lang="zh-CN" altLang="en-US" sz="1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 eaLnBrk="1" fontAlgn="auto" latinLnBrk="0" hangingPunct="1">
              <a:lnSpc>
                <a:spcPct val="110000"/>
              </a:lnSpc>
            </a:pPr>
            <a:r>
              <a:rPr lang="zh-CN" altLang="en-US" sz="4000">
                <a:solidFill>
                  <a:schemeClr val="bg1"/>
                </a:solidFill>
              </a:rPr>
              <a:t>单击此处编辑母版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body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b="0">
                <a:solidFill>
                  <a:schemeClr val="bg1"/>
                </a:solidFill>
              </a:rPr>
              <a:t>单击此处编辑</a:t>
            </a:r>
            <a:endParaRPr lang="zh-CN" altLang="en-US" sz="1600" b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32470"/>
      </p:ext>
    </p:extLst>
  </p:cSld>
  <p:clrMapOvr>
    <a:masterClrMapping/>
  </p:clrMapOvr>
</p:sldLayout>
</file>

<file path=ppt/slideLayouts/slideLayout13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"/>
          <p:cNvSpPr>
            <a:spLocks/>
          </p:cNvSpPr>
          <p:nvPr/>
        </p:nvSpPr>
        <p:spPr>
          <a:xfrm rot="0">
            <a:off x="540592" y="404151"/>
            <a:ext cx="4089304" cy="6050389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22" name="矩形"/>
          <p:cNvSpPr>
            <a:spLocks/>
          </p:cNvSpPr>
          <p:nvPr/>
        </p:nvSpPr>
        <p:spPr>
          <a:xfrm rot="0">
            <a:off x="1419374" y="4532618"/>
            <a:ext cx="2653512" cy="63436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CONTENTS</a:t>
            </a:r>
            <a:endParaRPr lang="zh-CN" altLang="en-US" sz="3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23" name="直线"/>
          <p:cNvSpPr>
            <a:spLocks/>
          </p:cNvSpPr>
          <p:nvPr/>
        </p:nvSpPr>
        <p:spPr>
          <a:xfrm rot="0">
            <a:off x="1494972" y="5177811"/>
            <a:ext cx="2486368" cy="0"/>
          </a:xfrm>
          <a:prstGeom prst="line"/>
          <a:noFill/>
          <a:ln w="9525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24" name="矩形"/>
          <p:cNvSpPr>
            <a:spLocks/>
          </p:cNvSpPr>
          <p:nvPr/>
        </p:nvSpPr>
        <p:spPr>
          <a:xfrm rot="0">
            <a:off x="3006052" y="5253906"/>
            <a:ext cx="1050853" cy="41528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  </a:t>
            </a:r>
            <a:endParaRPr lang="zh-CN" altLang="en-US" sz="11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pic>
        <p:nvPicPr>
          <p:cNvPr id="25" name="图片" descr="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933700" y="710565"/>
            <a:ext cx="1323975" cy="542925"/>
          </a:xfrm>
          <a:prstGeom prst="rect"/>
          <a:noFill/>
          <a:ln w="9525" cmpd="sng" cap="flat">
            <a:noFill/>
            <a:prstDash val="solid"/>
            <a:miter/>
          </a:ln>
        </p:spPr>
      </p:pic>
      <p:sp>
        <p:nvSpPr>
          <p:cNvPr id="26" name="文本框"/>
          <p:cNvSpPr>
            <a:spLocks noGrp="1"/>
          </p:cNvSpPr>
          <p:nvPr>
            <p:ph type="title"/>
          </p:nvPr>
        </p:nvSpPr>
        <p:spPr>
          <a:xfrm rot="0">
            <a:off x="6025514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 fontAlgn="ctr"/>
            <a:r>
              <a:rPr lang="en-US" altLang="zh-CN" sz="2000"/>
              <a:t>01</a:t>
            </a:r>
            <a:endParaRPr lang="zh-CN" altLang="en-US" sz="2000"/>
          </a:p>
        </p:txBody>
      </p:sp>
      <p:sp>
        <p:nvSpPr>
          <p:cNvPr id="27" name="文本框"/>
          <p:cNvSpPr>
            <a:spLocks noGrp="1"/>
          </p:cNvSpPr>
          <p:nvPr>
            <p:ph type="body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/>
              <a:t>单击此处编辑母版副标题样式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233310992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496231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68665030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92586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626112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130178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3448488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1117839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94184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body" idx="1"/>
          </p:nvPr>
        </p:nvSpPr>
        <p:spPr>
          <a:xfrm rot="0">
            <a:off x="1594485" y="2390775"/>
            <a:ext cx="9003665" cy="344995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t" anchorCtr="0">
            <a:prstTxWarp prst="textNoShape"/>
          </a:bodyPr>
          <a:lstStyle/>
          <a:p>
            <a:r>
              <a:rPr lang="zh-CN" altLang="en-US">
                <a:sym typeface="微软雅黑" pitchFamily="0" charset="-122"/>
              </a:rPr>
              <a:t>单击此处编辑母版标题样式</a:t>
            </a:r>
            <a:endParaRPr lang="en-US" altLang="zh-CN"/>
          </a:p>
          <a:p>
            <a:pPr lvl="1"/>
            <a:r>
              <a:rPr lang="zh-CN" altLang="en-US">
                <a:sym typeface="微软雅黑" pitchFamily="0" charset="-122"/>
              </a:rPr>
              <a:t>第二级</a:t>
            </a:r>
            <a:endParaRPr lang="en-US" altLang="zh-CN"/>
          </a:p>
          <a:p>
            <a:pPr lvl="2"/>
            <a:r>
              <a:rPr lang="zh-CN" altLang="en-US">
                <a:sym typeface="微软雅黑" pitchFamily="0" charset="-122"/>
              </a:rPr>
              <a:t>第三级</a:t>
            </a:r>
            <a:endParaRPr lang="en-US" altLang="zh-CN"/>
          </a:p>
          <a:p>
            <a:pPr lvl="3"/>
            <a:r>
              <a:rPr lang="zh-CN" altLang="en-US">
                <a:sym typeface="微软雅黑" pitchFamily="0" charset="-122"/>
              </a:rPr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title"/>
          </p:nvPr>
        </p:nvSpPr>
        <p:spPr>
          <a:xfrm rot="0">
            <a:off x="1594485" y="816610"/>
            <a:ext cx="9003665" cy="105156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37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6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ctr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微信小程序开发课程</a:t>
            </a:r>
            <a:endParaRPr lang="zh-CN" altLang="en-US" sz="4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subTitle" idx="1"/>
          </p:nvPr>
        </p:nvSpPr>
        <p:spPr>
          <a:xfrm rot="0">
            <a:off x="7924799" y="5592440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曹老师-JC</a:t>
            </a:r>
            <a:endParaRPr lang="zh-CN" altLang="en-US" sz="1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0" name="矩形"/>
          <p:cNvSpPr>
            <a:spLocks/>
          </p:cNvSpPr>
          <p:nvPr/>
        </p:nvSpPr>
        <p:spPr>
          <a:xfrm rot="0">
            <a:off x="6478478" y="4791946"/>
            <a:ext cx="4743373" cy="62484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>
                <a:solidFill>
                  <a:schemeClr val="bg1"/>
                </a:solidFill>
                <a:latin typeface="Verdana" pitchFamily="0" charset="0"/>
                <a:ea typeface="微软雅黑" pitchFamily="0" charset="-122"/>
                <a:cs typeface="Verdana" pitchFamily="0" charset="0"/>
              </a:rPr>
              <a:t>开放接口</a:t>
            </a:r>
            <a:endParaRPr lang="en-US" altLang="zh-CN" sz="1800" b="0" i="0" u="none" strike="noStrike" kern="1200" cap="none" spc="0" baseline="0">
              <a:solidFill>
                <a:schemeClr val="bg1"/>
              </a:solidFill>
              <a:latin typeface="Verdana" pitchFamily="0" charset="0"/>
              <a:ea typeface="微软雅黑" pitchFamily="0" charset="-122"/>
              <a:cs typeface="Verdana" pitchFamily="0" charset="0"/>
            </a:endParaRPr>
          </a:p>
          <a:p>
            <a:pPr marL="0" indent="0" algn="l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>
                <a:solidFill>
                  <a:schemeClr val="bg1"/>
                </a:solidFill>
                <a:latin typeface="Verdana" pitchFamily="0" charset="0"/>
                <a:ea typeface="微软雅黑" pitchFamily="0" charset="-122"/>
                <a:cs typeface="Verdana" pitchFamily="0" charset="0"/>
              </a:rPr>
              <a:t>登录_登录状态_获取当前账号_获取用户信息</a:t>
            </a:r>
            <a:endParaRPr lang="zh-CN" altLang="en-US" sz="1800" b="0" i="0" u="none" strike="noStrike" kern="1200" cap="none" spc="0" baseline="0">
              <a:solidFill>
                <a:schemeClr val="bg1"/>
              </a:solidFill>
              <a:latin typeface="Verdana" pitchFamily="0" charset="0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964777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"/>
          <p:cNvSpPr>
            <a:spLocks noGrp="1"/>
          </p:cNvSpPr>
          <p:nvPr>
            <p:ph type="ctrTitle"/>
          </p:nvPr>
        </p:nvSpPr>
        <p:spPr>
          <a:xfrm rot="0">
            <a:off x="6025514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font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01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9" name="文本框"/>
          <p:cNvSpPr>
            <a:spLocks noGrp="1"/>
          </p:cNvSpPr>
          <p:nvPr>
            <p:ph type="subTitle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登录、登录状态判断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0" name="矩形"/>
          <p:cNvSpPr>
            <a:spLocks/>
          </p:cNvSpPr>
          <p:nvPr/>
        </p:nvSpPr>
        <p:spPr>
          <a:xfrm rot="0">
            <a:off x="6025514" y="2392045"/>
            <a:ext cx="521970" cy="57911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02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31" name="矩形"/>
          <p:cNvSpPr>
            <a:spLocks/>
          </p:cNvSpPr>
          <p:nvPr/>
        </p:nvSpPr>
        <p:spPr>
          <a:xfrm rot="0">
            <a:off x="6547485" y="2394585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获取当前账号、获取用户信息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259068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登录、登录状态、</a:t>
            </a: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获取当前账号、获取用户信息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1" name="文本框"/>
          <p:cNvSpPr>
            <a:spLocks noGrp="1"/>
          </p:cNvSpPr>
          <p:nvPr>
            <p:ph type="subTitle" idx="1"/>
          </p:nvPr>
        </p:nvSpPr>
        <p:spPr>
          <a:xfrm rot="0">
            <a:off x="1275426" y="1486288"/>
            <a:ext cx="9144000" cy="4071016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	</a:t>
            </a:r>
            <a:endParaRPr lang="zh-CN" altLang="en-US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2" name="矩形"/>
          <p:cNvSpPr>
            <a:spLocks/>
          </p:cNvSpPr>
          <p:nvPr/>
        </p:nvSpPr>
        <p:spPr>
          <a:xfrm rot="0">
            <a:off x="1399673" y="1577279"/>
            <a:ext cx="9963076" cy="413956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小程序的登录是指从开发者服务器的登录，需要有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微软雅黑" pitchFamily="0" charset="-122"/>
              </a:rPr>
              <a:t>“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握手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微软雅黑" pitchFamily="0" charset="-122"/>
              </a:rPr>
              <a:t>”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操作，即权限验签，所以此操作需要服务器的开发协同操作。对于小程序开发者只需要2部操作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获取code和发送至服务器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获取登录状态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每次登录时带上登录状态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登录状态可以在一定时间内无效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所以在每次使用前。需要要有判断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获取当前账号：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wx.getAccountInfoSync()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获取用户信息：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wx.getUserInfo(Object object)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642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主题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3.xml><?xml version="1.0" encoding="utf-8"?>
<a:theme xmlns:a="http://schemas.openxmlformats.org/drawingml/2006/main" name="handoutMaster1">
  <a:themeElements>
    <a:clrScheme name="handout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andout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handout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7227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fei</dc:creator>
  <cp:lastModifiedBy>Windows 用户</cp:lastModifiedBy>
  <cp:revision>185</cp:revision>
  <dcterms:created xsi:type="dcterms:W3CDTF">2018-08-14T06:54:00Z</dcterms:created>
  <dcterms:modified xsi:type="dcterms:W3CDTF">2019-07-23T06:04:33Z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2052-10.1.0.7469</vt:lpwstr>
  </property>
</Properties>
</file>