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4660" autoAdjust="0"/>
  </p:normalViewPr>
  <p:slideViewPr>
    <p:cSldViewPr snapToGrid="0">
      <p:cViewPr varScale="1">
        <p:scale>
          <a:sx n="71" d="100"/>
          <a:sy n="71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2019-7-24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73341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2019-7-24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86494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39686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82772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2" name="对象"/>
          <p:cNvSpPr>
            <a:spLocks noGrp="1" noChangeAspect="1"/>
          </p:cNvSpPr>
          <p:nvPr>
            <p:ph type="sldImg"/>
          </p:nvPr>
        </p:nvSpPr>
        <p:spPr>
          <a:xfrm rot="0">
            <a:off x="481013" y="1279525"/>
            <a:ext cx="6140450" cy="3454400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https://www.cnblogs.com/tig666666/p/8143073.html</a:t>
            </a:r>
            <a:endParaRPr lang="en-US" altLang="zh-CN"/>
          </a:p>
          <a:p>
            <a:r>
              <a:rPr lang="zh-CN" altLang="en-US"/>
              <a:t>重点参考：</a:t>
            </a:r>
            <a:r>
              <a:rPr lang="en-US" altLang="zh-CN"/>
              <a:t>https://blog.csdn.net/qq_38128179/article/details/84661602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0100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6" name="对象"/>
          <p:cNvSpPr>
            <a:spLocks noGrp="1" noChangeAspect="1"/>
          </p:cNvSpPr>
          <p:nvPr>
            <p:ph type="sldImg"/>
          </p:nvPr>
        </p:nvSpPr>
        <p:spPr>
          <a:xfrm rot="0">
            <a:off x="481013" y="1279525"/>
            <a:ext cx="6140450" cy="3454400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47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https://www.jianshu.com/p/699d6098d37f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99880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5" name="对象"/>
          <p:cNvSpPr>
            <a:spLocks noGrp="1" noChangeAspect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56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https://www.jianshu.com/p/699d6098d37f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628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4" name="矩形"/>
          <p:cNvSpPr>
            <a:spLocks/>
          </p:cNvSpPr>
          <p:nvPr/>
        </p:nvSpPr>
        <p:spPr>
          <a:xfrm rot="0">
            <a:off x="838200" y="0"/>
            <a:ext cx="471169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38" name="组合"/>
          <p:cNvGrpSpPr>
            <a:grpSpLocks/>
          </p:cNvGrpSpPr>
          <p:nvPr/>
        </p:nvGrpSpPr>
        <p:grpSpPr>
          <a:xfrm>
            <a:off x="4444" y="6146165"/>
            <a:ext cx="12183744" cy="438785"/>
            <a:chOff x="4444" y="6146165"/>
            <a:chExt cx="12183744" cy="438785"/>
          </a:xfrm>
        </p:grpSpPr>
        <p:sp>
          <p:nvSpPr>
            <p:cNvPr id="35" name="矩形"/>
            <p:cNvSpPr>
              <a:spLocks/>
            </p:cNvSpPr>
            <p:nvPr/>
          </p:nvSpPr>
          <p:spPr>
            <a:xfrm rot="0">
              <a:off x="4444" y="6340475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6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9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7" name="矩形"/>
            <p:cNvSpPr>
              <a:spLocks/>
            </p:cNvSpPr>
            <p:nvPr/>
          </p:nvSpPr>
          <p:spPr>
            <a:xfrm rot="0">
              <a:off x="10387965" y="6340475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39" name="矩形"/>
          <p:cNvSpPr>
            <a:spLocks/>
          </p:cNvSpPr>
          <p:nvPr/>
        </p:nvSpPr>
        <p:spPr>
          <a:xfrm rot="0">
            <a:off x="10938915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47033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81909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007573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4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084131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2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3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5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68514366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552904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8716208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354125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788926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413820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659830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14914896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1132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08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4.png"/><Relationship Id="rId3" Type="http://schemas.openxmlformats.org/officeDocument/2006/relationships/image" Target="../media/5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7713932" y="4687173"/>
            <a:ext cx="1854784" cy="3581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支付_授权_广告</a:t>
            </a:r>
            <a:endParaRPr lang="zh-CN" altLang="en-US" sz="1800" b="0" i="0" u="none" strike="noStrike" kern="1200" cap="none" spc="0" baseline="0">
              <a:solidFill>
                <a:schemeClr val="bg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50949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支付、授权、广告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63249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支付、授权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ubTitle" idx="1"/>
          </p:nvPr>
        </p:nvSpPr>
        <p:spPr>
          <a:xfrm rot="0">
            <a:off x="1275426" y="1486288"/>
            <a:ext cx="9144000" cy="407101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微信支付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wx.requestPayment(Object object)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此接口调用需要有如下条件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微信公众号认证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绑定企业银行账户并签署协议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和微信服务器做合法验签并根据格式做签名算法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调用接口程序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授权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用户权限的请求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wx.authorize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51275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广告组件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5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395351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在小程序中接入广告 需要开通广告主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案例演示：开通方法和实现方式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1731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广告分类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529396"/>
            <a:ext cx="18288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Banner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广告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50" name="矩形"/>
          <p:cNvSpPr>
            <a:spLocks/>
          </p:cNvSpPr>
          <p:nvPr/>
        </p:nvSpPr>
        <p:spPr>
          <a:xfrm rot="0">
            <a:off x="4627511" y="1423056"/>
            <a:ext cx="18288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激励式视频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51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161367" y="2171381"/>
            <a:ext cx="2554066" cy="2554066"/>
          </a:xfrm>
          <a:prstGeom prst="rect"/>
          <a:noFill/>
          <a:ln w="9525" cmpd="sng" cap="flat">
            <a:noFill/>
            <a:prstDash val="solid"/>
            <a:miter/>
          </a:ln>
        </p:spPr>
      </p:pic>
      <p:pic>
        <p:nvPicPr>
          <p:cNvPr id="52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775200" y="2132986"/>
            <a:ext cx="1533422" cy="2823302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53" name="矩形"/>
          <p:cNvSpPr>
            <a:spLocks/>
          </p:cNvSpPr>
          <p:nvPr/>
        </p:nvSpPr>
        <p:spPr>
          <a:xfrm rot="0">
            <a:off x="7731022" y="1457344"/>
            <a:ext cx="18288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插屏广告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54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7583857" y="2112723"/>
            <a:ext cx="1771075" cy="2612724"/>
          </a:xfrm>
          <a:prstGeom prst="rect"/>
          <a:noFill/>
          <a:ln w="9525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3833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7244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197</cp:revision>
  <dcterms:created xsi:type="dcterms:W3CDTF">2018-08-14T06:54:00Z</dcterms:created>
  <dcterms:modified xsi:type="dcterms:W3CDTF">2019-07-24T14:50:39Z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