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71" d="100"/>
          <a:sy n="7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2019-7-24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5267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0735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38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4914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/>
          </p:cNvSpPr>
          <p:nvPr>
            <p:ph type="sldImg"/>
          </p:nvPr>
        </p:nvSpPr>
        <p:spPr>
          <a:xfrm rot="0">
            <a:off x="481583" y="1279287"/>
            <a:ext cx="6140577" cy="3454075"/>
          </a:xfrm>
          <a:prstGeom prst="rect"/>
          <a:noFill/>
          <a:ln w="9525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838200" y="0"/>
            <a:ext cx="471168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4444" y="6146165"/>
            <a:ext cx="12183745" cy="438785"/>
            <a:chOff x="4444" y="6146165"/>
            <a:chExt cx="12183745" cy="438785"/>
          </a:xfrm>
        </p:grpSpPr>
        <p:sp>
          <p:nvSpPr>
            <p:cNvPr id="39" name="矩形"/>
            <p:cNvSpPr>
              <a:spLocks/>
            </p:cNvSpPr>
            <p:nvPr/>
          </p:nvSpPr>
          <p:spPr>
            <a:xfrm rot="0">
              <a:off x="4444" y="6340474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40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8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41" name="矩形"/>
            <p:cNvSpPr>
              <a:spLocks/>
            </p:cNvSpPr>
            <p:nvPr/>
          </p:nvSpPr>
          <p:spPr>
            <a:xfrm rot="0">
              <a:off x="10387965" y="6340474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43" name="矩形"/>
          <p:cNvSpPr>
            <a:spLocks/>
          </p:cNvSpPr>
          <p:nvPr/>
        </p:nvSpPr>
        <p:spPr>
          <a:xfrm rot="0">
            <a:off x="10938913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2685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8245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9765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3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39098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5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7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9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43377726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5819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021685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4204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29675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852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40307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46660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654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9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924799" y="5592440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766867" y="4791946"/>
            <a:ext cx="2166594" cy="62483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开放接口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  <a:p>
            <a:pPr marL="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系统设置_收货地址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4206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025513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系统设置、收货地址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4916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系统设置、收货地址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4000" cy="4071016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	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399673" y="1577279"/>
            <a:ext cx="9963076" cy="19964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系统设置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打开原生手机设置界面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wx.openSetting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获取用户当前的设置列表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wx.getSetting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查看系统预设的系统权限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AuthSetting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49" name="矩形"/>
          <p:cNvSpPr>
            <a:spLocks/>
          </p:cNvSpPr>
          <p:nvPr/>
        </p:nvSpPr>
        <p:spPr>
          <a:xfrm rot="0">
            <a:off x="1520421" y="3917318"/>
            <a:ext cx="9963076" cy="3295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lvl="1" marL="457200" indent="0" algn="l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50" name="文本框"/>
          <p:cNvSpPr txBox="1">
            <a:spLocks/>
          </p:cNvSpPr>
          <p:nvPr/>
        </p:nvSpPr>
        <p:spPr>
          <a:xfrm rot="0">
            <a:off x="1470737" y="3844258"/>
            <a:ext cx="7785812" cy="57657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收货地址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    打开系统原生收货地址，设置完成后可以返回用户的选择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5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7232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185</cp:revision>
  <dcterms:created xsi:type="dcterms:W3CDTF">2018-08-14T06:54:00Z</dcterms:created>
  <dcterms:modified xsi:type="dcterms:W3CDTF">2019-07-24T02:21:24Z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