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789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153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4693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036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679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0295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828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25473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5055945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44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8063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1904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5620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3136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76020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279879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06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924799" y="5592440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53759" y="4791946"/>
            <a:ext cx="3392805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微信运动、系统转发、手动分享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05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微信运动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80811" y="2394584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系统转发、手动分享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14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微信运动、系统转发、手动分享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99673" y="1577279"/>
            <a:ext cx="9963076" cy="1282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微信运动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获取用户过去三十天微信运动步数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wx.getWeRunData(Object object)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，需要先调用微信login登录，并开启微信运动公众号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1453747" y="2936258"/>
            <a:ext cx="9963076" cy="8058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系统转发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onShareAppMessage(Object)，触发右上角按钮即可完成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564970" y="4619082"/>
            <a:ext cx="9963076" cy="8058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手动分享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自定义触发事件，需要带上 open-type-”share”属性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2019-07-24T05:36:39Z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