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2019-7-24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89686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620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372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8133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098" y="284746"/>
            <a:ext cx="700215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50102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197407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427446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838447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828323151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930038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985605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35912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727249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298659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944858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5159682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17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7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430964" y="4839570"/>
            <a:ext cx="2935605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打电话、验证码、发送短信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0407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打电话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验证码、发送短信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1290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打电话、验证码、发送短信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1399673" y="1577279"/>
            <a:ext cx="6096000" cy="27108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打电话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wx.makePhoneCall({})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原生接口，调用系统的拨打电话功能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验证码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第三方云api接口开通，并开启验证码功能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发送短信功能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第三方云api接口开通，并开始发送短信功能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31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7234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185</cp:revision>
  <dcterms:created xsi:type="dcterms:W3CDTF">2018-08-14T06:54:00Z</dcterms:created>
  <dcterms:modified xsi:type="dcterms:W3CDTF">2019-07-24T06:42:59Z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