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  <p:sldId id="259" r:id="rId8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78824" autoAdjust="0"/>
  </p:normalViewPr>
  <p:slideViewPr>
    <p:cSldViewPr snapToGrid="0">
      <p:cViewPr varScale="1">
        <p:scale>
          <a:sx n="68" d="100"/>
          <a:sy n="68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2019-7-24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92621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2019-7-24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7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753463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69672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098132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2" name="对象"/>
          <p:cNvSpPr>
            <a:spLocks noGrp="1" noChangeAspect="1"/>
          </p:cNvSpPr>
          <p:nvPr>
            <p:ph type="sldImg"/>
          </p:nvPr>
        </p:nvSpPr>
        <p:spPr>
          <a:xfrm rot="0">
            <a:off x="481013" y="1279525"/>
            <a:ext cx="6140450" cy="3454400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https://www.jianshu.com/p/b39a66484940 </a:t>
            </a:r>
            <a:r>
              <a:rPr lang="zh-CN" altLang="en-US"/>
              <a:t>参考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34298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6" name="对象"/>
          <p:cNvSpPr>
            <a:spLocks noGrp="1" noChangeAspect="1"/>
          </p:cNvSpPr>
          <p:nvPr>
            <p:ph type="sldImg"/>
          </p:nvPr>
        </p:nvSpPr>
        <p:spPr>
          <a:xfrm rot="0">
            <a:off x="481013" y="1279525"/>
            <a:ext cx="6140450" cy="3454400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47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新闻查询：</a:t>
            </a:r>
            <a:r>
              <a:rPr lang="en-US" altLang="zh-CN"/>
              <a:t>https://www.juhe.cn/docs/api/id/235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股票查询</a:t>
            </a:r>
            <a:r>
              <a:rPr lang="en-US" altLang="zh-CN"/>
              <a:t>api</a:t>
            </a:r>
            <a:r>
              <a:rPr lang="en-US" altLang="zh-CN" baseline="0"/>
              <a:t> : </a:t>
            </a:r>
            <a:r>
              <a:rPr lang="en-US" altLang="zh-CN"/>
              <a:t>https://www.cnblogs.com/kingwolfofsky/archive/2011/08/14/2138081.html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1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4" name="矩形"/>
          <p:cNvSpPr>
            <a:spLocks/>
          </p:cNvSpPr>
          <p:nvPr/>
        </p:nvSpPr>
        <p:spPr>
          <a:xfrm rot="0">
            <a:off x="838200" y="0"/>
            <a:ext cx="471169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38" name="组合"/>
          <p:cNvGrpSpPr>
            <a:grpSpLocks/>
          </p:cNvGrpSpPr>
          <p:nvPr/>
        </p:nvGrpSpPr>
        <p:grpSpPr>
          <a:xfrm>
            <a:off x="4444" y="6146165"/>
            <a:ext cx="12183744" cy="438785"/>
            <a:chOff x="4444" y="6146165"/>
            <a:chExt cx="12183744" cy="438785"/>
          </a:xfrm>
        </p:grpSpPr>
        <p:sp>
          <p:nvSpPr>
            <p:cNvPr id="35" name="矩形"/>
            <p:cNvSpPr>
              <a:spLocks/>
            </p:cNvSpPr>
            <p:nvPr/>
          </p:nvSpPr>
          <p:spPr>
            <a:xfrm rot="0">
              <a:off x="4444" y="6340475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36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9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37" name="矩形"/>
            <p:cNvSpPr>
              <a:spLocks/>
            </p:cNvSpPr>
            <p:nvPr/>
          </p:nvSpPr>
          <p:spPr>
            <a:xfrm rot="0">
              <a:off x="10387965" y="6340475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39" name="矩形"/>
          <p:cNvSpPr>
            <a:spLocks/>
          </p:cNvSpPr>
          <p:nvPr/>
        </p:nvSpPr>
        <p:spPr>
          <a:xfrm rot="0">
            <a:off x="10938915" y="284746"/>
            <a:ext cx="698603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81220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90335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015872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4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820821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2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3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5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6" name="文本框"/>
          <p:cNvSpPr>
            <a:spLocks noGrp="1"/>
          </p:cNvSpPr>
          <p:nvPr>
            <p:ph type="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7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035617627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0594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9413108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545227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474696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467212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885231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4795282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0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4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7476721" y="4715747"/>
            <a:ext cx="2412568" cy="3581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Worker</a:t>
            </a:r>
            <a:r>
              <a:rPr lang="zh-CN" altLang="en-US" sz="1800" b="0" i="0" u="none" strike="noStrike" kern="1200" cap="none" spc="0" baseline="0">
                <a:solidFill>
                  <a:schemeClr val="bg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线程与WXML</a:t>
            </a:r>
            <a:endParaRPr lang="zh-CN" altLang="en-US" sz="1800" b="0" i="0" u="none" strike="noStrike" kern="1200" cap="none" spc="0" baseline="0">
              <a:solidFill>
                <a:schemeClr val="bg1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96283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ctr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4994397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Worker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线程实施开发步骤、WXML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0" name="矩形"/>
          <p:cNvSpPr>
            <a:spLocks/>
          </p:cNvSpPr>
          <p:nvPr/>
        </p:nvSpPr>
        <p:spPr>
          <a:xfrm rot="0">
            <a:off x="6025514" y="2392045"/>
            <a:ext cx="521970" cy="57911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02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31" name="矩形"/>
          <p:cNvSpPr>
            <a:spLocks/>
          </p:cNvSpPr>
          <p:nvPr/>
        </p:nvSpPr>
        <p:spPr>
          <a:xfrm rot="0">
            <a:off x="6547485" y="2394585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案例演示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27046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Worker</a:t>
            </a: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线程实施开发</a:t>
            </a: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步骤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subTitle" idx="1"/>
          </p:nvPr>
        </p:nvSpPr>
        <p:spPr>
          <a:xfrm rot="0">
            <a:off x="1275426" y="1486288"/>
            <a:ext cx="9144000" cy="282791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Worker</a:t>
            </a: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线程操作的由来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Worker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实施的三个步骤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	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配置，调用，实现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配置：在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app.json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中实现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worker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的配置，同时建立对应目录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调用：主线程创建对象，并开启实时监听接受消息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实现：线程中完成数据的处理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	</a:t>
            </a: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8" name="文本框"/>
          <p:cNvSpPr txBox="1">
            <a:spLocks/>
          </p:cNvSpPr>
          <p:nvPr/>
        </p:nvSpPr>
        <p:spPr>
          <a:xfrm rot="0">
            <a:off x="1329500" y="4455323"/>
            <a:ext cx="9143999" cy="106545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WXML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	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wx.createSelectorQuery()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fontAlgn="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返回一个 SelectorQuery 对象实例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，查找坐标和滚轴位置信息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	</a:t>
            </a: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38734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案例演示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5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74041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在线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快递接口查询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139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7236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193</cp:revision>
  <dcterms:created xsi:type="dcterms:W3CDTF">2018-08-14T06:54:00Z</dcterms:created>
  <dcterms:modified xsi:type="dcterms:W3CDTF">2019-07-24T14:32:10Z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