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4416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718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0805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870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210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3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102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6638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359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1771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96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6771237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8353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434731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170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5192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0420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41048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88174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0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6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624276" y="4711065"/>
            <a:ext cx="17650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云开发简介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587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程序云开发简介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404612" y="2404109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</a:t>
            </a: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程序云开发的几大功能支持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1566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程序云开发简介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微信小程序云开发特点：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弱化后端运维，无需搭建服务器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使用平台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开发，更具安全和便捷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服务器资源托管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09114" y="2569806"/>
            <a:ext cx="4523809" cy="323809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005129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信小程序的云端支持功能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33140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云函数：服务器端运行的代码，可以直接在小程序端编写后上传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数据库：直接提供云端数据库，方便数据管理和数据查询，采用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JSON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格式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存储：云端自动开辟空间，给小程序有足够上传保存数据的场所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调用：微信开辟云端开放接口。无需用户握手，直接调用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189</cp:revision>
  <dcterms:created xsi:type="dcterms:W3CDTF">2018-08-14T06:54:00Z</dcterms:created>
  <dcterms:modified xsi:type="dcterms:W3CDTF">2019-07-25T05:45:11Z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