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8856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7851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88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1308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851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850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2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3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4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5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7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3315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4432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6739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56306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2949475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7945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92005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5479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207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9731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68572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480203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21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8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742363" y="4768215"/>
            <a:ext cx="3528828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创建第一个云开发小程序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772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创建第一个云开发小程序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250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创建第一个云开发小程序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微型提供了云开发小程序官方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DEMO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，可以直接创建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创建云开发有一定的要求：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不能是测试号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project.config.json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中需要有本地云根文件的指向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云目录的标识有特别图案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版本要求：必须在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2.2.3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基础库之上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创建时选择：小程序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|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云开发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（需要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appid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）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4990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开通云开发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云开发需要在开始开发之前，开通云开发功能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088948" y="2640223"/>
            <a:ext cx="8579052" cy="1588713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43" name="矩形"/>
          <p:cNvSpPr>
            <a:spLocks/>
          </p:cNvSpPr>
          <p:nvPr/>
        </p:nvSpPr>
        <p:spPr>
          <a:xfrm rot="0">
            <a:off x="5181599" y="4617201"/>
            <a:ext cx="3344214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其他步骤查看示例图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074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体验运行示例小程序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创建成功后就可以体验官方云开发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DEMO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4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202</cp:revision>
  <dcterms:created xsi:type="dcterms:W3CDTF">2018-08-14T06:54:00Z</dcterms:created>
  <dcterms:modified xsi:type="dcterms:W3CDTF">2019-07-25T06:26:33Z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