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8692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3704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8633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875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7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6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3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4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5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7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8216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5334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31314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68549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9843439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46644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273110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388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2622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77726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99374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318809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135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871151" y="4711065"/>
            <a:ext cx="3271251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手动创建一个云开发项目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4644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项目创建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3674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项目创建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信云开发项目的创建步骤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1.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输入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appid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，创建项目，选择不适用云开发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2.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创建云函数根目录路径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3.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初始化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4.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创建云函数并编译上传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7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7252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202</cp:revision>
  <dcterms:created xsi:type="dcterms:W3CDTF">2018-08-14T06:54:00Z</dcterms:created>
  <dcterms:modified xsi:type="dcterms:W3CDTF">2019-07-25T07:22:55Z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