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52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729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48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3632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688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7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3854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19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1509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7157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5297390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5101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4152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4042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524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0456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84026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078746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0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871151" y="4711065"/>
            <a:ext cx="32712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云数据库介绍与创建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12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云数据库简介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云数据库创建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7670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云数据库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简介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微信云数据库提供了一个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JSON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格式存储数据的场所。在云端可以作为数据库使用。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与其他数据库对照的“表”概念在微信云数据库里以“集合”充当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与关系数据库对比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表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table 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集合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collection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行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row 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记录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doc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列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column -&gt;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字段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field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0938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手动创建云数据库与数据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3140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进入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web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开发者工具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点开云开发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进入数据库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-&gt;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创建集合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232598" y="2447588"/>
            <a:ext cx="5656456" cy="3392010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115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193</cp:revision>
  <dcterms:created xsi:type="dcterms:W3CDTF">2018-08-14T06:54:00Z</dcterms:created>
  <dcterms:modified xsi:type="dcterms:W3CDTF">2019-07-25T08:15:28Z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